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4668" r:id="rId4"/>
  </p:sldMasterIdLst>
  <p:notesMasterIdLst>
    <p:notesMasterId r:id="rId51"/>
  </p:notesMasterIdLst>
  <p:handoutMasterIdLst>
    <p:handoutMasterId r:id="rId52"/>
  </p:handoutMasterIdLst>
  <p:sldIdLst>
    <p:sldId id="260" r:id="rId5"/>
    <p:sldId id="267" r:id="rId6"/>
    <p:sldId id="270" r:id="rId7"/>
    <p:sldId id="269"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5894" autoAdjust="0"/>
  </p:normalViewPr>
  <p:slideViewPr>
    <p:cSldViewPr snapToGrid="0">
      <p:cViewPr varScale="1">
        <p:scale>
          <a:sx n="77" d="100"/>
          <a:sy n="77" d="100"/>
        </p:scale>
        <p:origin x="96" y="484"/>
      </p:cViewPr>
      <p:guideLst>
        <p:guide orient="horz" pos="2160"/>
        <p:guide pos="3840"/>
      </p:guideLst>
    </p:cSldViewPr>
  </p:slideViewPr>
  <p:notesTextViewPr>
    <p:cViewPr>
      <p:scale>
        <a:sx n="1" d="1"/>
        <a:sy n="1" d="1"/>
      </p:scale>
      <p:origin x="0" y="0"/>
    </p:cViewPr>
  </p:notesTextViewPr>
  <p:notesViewPr>
    <p:cSldViewPr snapToGrid="0">
      <p:cViewPr varScale="1">
        <p:scale>
          <a:sx n="77" d="100"/>
          <a:sy n="77" d="100"/>
        </p:scale>
        <p:origin x="3948" y="9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a:extLst>
              <a:ext uri="{FF2B5EF4-FFF2-40B4-BE49-F238E27FC236}">
                <a16:creationId xmlns:a16="http://schemas.microsoft.com/office/drawing/2014/main" id="{F085121B-12CF-43C0-904B-E7124BD30D3D}"/>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zh-TW" altLang="en-US">
              <a:latin typeface="Microsoft JhengHei UI" panose="020B0604030504040204" pitchFamily="34" charset="-120"/>
              <a:ea typeface="Microsoft JhengHei UI" panose="020B0604030504040204" pitchFamily="34" charset="-120"/>
            </a:endParaRPr>
          </a:p>
        </p:txBody>
      </p:sp>
      <p:sp>
        <p:nvSpPr>
          <p:cNvPr id="3" name="日期版面配置區 2">
            <a:extLst>
              <a:ext uri="{FF2B5EF4-FFF2-40B4-BE49-F238E27FC236}">
                <a16:creationId xmlns:a16="http://schemas.microsoft.com/office/drawing/2014/main" id="{149B0F51-5B08-4B1D-8E97-1896CEE0CC11}"/>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FAB1ED1-47B6-4733-8042-129CAF8634C4}" type="datetime1">
              <a:rPr lang="zh-TW" altLang="en-US" smtClean="0">
                <a:latin typeface="Microsoft JhengHei UI" panose="020B0604030504040204" pitchFamily="34" charset="-120"/>
                <a:ea typeface="Microsoft JhengHei UI" panose="020B0604030504040204" pitchFamily="34" charset="-120"/>
              </a:rPr>
              <a:t>2023/9/6</a:t>
            </a:fld>
            <a:endParaRPr lang="zh-TW" altLang="en-US" dirty="0">
              <a:latin typeface="Microsoft JhengHei UI" panose="020B0604030504040204" pitchFamily="34" charset="-120"/>
              <a:ea typeface="Microsoft JhengHei UI" panose="020B0604030504040204" pitchFamily="34" charset="-120"/>
            </a:endParaRPr>
          </a:p>
        </p:txBody>
      </p:sp>
      <p:sp>
        <p:nvSpPr>
          <p:cNvPr id="4" name="頁尾版面配置區 3">
            <a:extLst>
              <a:ext uri="{FF2B5EF4-FFF2-40B4-BE49-F238E27FC236}">
                <a16:creationId xmlns:a16="http://schemas.microsoft.com/office/drawing/2014/main" id="{0F33863A-3971-4627-B560-7314815701B9}"/>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zh-TW" altLang="en-US">
              <a:latin typeface="Microsoft JhengHei UI" panose="020B0604030504040204" pitchFamily="34" charset="-120"/>
              <a:ea typeface="Microsoft JhengHei UI" panose="020B0604030504040204" pitchFamily="34" charset="-120"/>
            </a:endParaRPr>
          </a:p>
        </p:txBody>
      </p:sp>
      <p:sp>
        <p:nvSpPr>
          <p:cNvPr id="5" name="投影片編號版面配置區 4">
            <a:extLst>
              <a:ext uri="{FF2B5EF4-FFF2-40B4-BE49-F238E27FC236}">
                <a16:creationId xmlns:a16="http://schemas.microsoft.com/office/drawing/2014/main" id="{6B2CDCBF-EA7E-4B7C-BD05-3C868154CE69}"/>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B7A60AB-25A9-4458-AC14-A94AA209B4C8}" type="slidenum">
              <a:rPr lang="en-US" altLang="zh-TW" smtClean="0">
                <a:latin typeface="Microsoft JhengHei UI" panose="020B0604030504040204" pitchFamily="34" charset="-120"/>
                <a:ea typeface="Microsoft JhengHei UI" panose="020B0604030504040204" pitchFamily="34" charset="-120"/>
              </a:rPr>
              <a:t>‹#›</a:t>
            </a:fld>
            <a:endParaRPr lang="zh-TW" altLang="en-US">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1039214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Microsoft JhengHei UI" panose="020B0604030504040204" pitchFamily="34" charset="-120"/>
                <a:ea typeface="Microsoft JhengHei UI" panose="020B0604030504040204" pitchFamily="34" charset="-120"/>
              </a:defRPr>
            </a:lvl1pPr>
          </a:lstStyle>
          <a:p>
            <a:endParaRPr lang="zh-TW" altLang="en-US"/>
          </a:p>
        </p:txBody>
      </p:sp>
      <p:sp>
        <p:nvSpPr>
          <p:cNvPr id="3" name="日期版面配置區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Microsoft JhengHei UI" panose="020B0604030504040204" pitchFamily="34" charset="-120"/>
                <a:ea typeface="Microsoft JhengHei UI" panose="020B0604030504040204" pitchFamily="34" charset="-120"/>
              </a:defRPr>
            </a:lvl1pPr>
          </a:lstStyle>
          <a:p>
            <a:fld id="{959E0E86-5A43-438D-933C-68673F90C273}" type="datetime1">
              <a:rPr lang="zh-TW" altLang="en-US" smtClean="0"/>
              <a:pPr/>
              <a:t>2023/9/6</a:t>
            </a:fld>
            <a:endParaRPr lang="zh-TW" altLang="en-US" dirty="0"/>
          </a:p>
        </p:txBody>
      </p:sp>
      <p:sp>
        <p:nvSpPr>
          <p:cNvPr id="4" name="投影片影像版面配置區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zh-TW" altLang="en-US" noProof="0"/>
          </a:p>
        </p:txBody>
      </p:sp>
      <p:sp>
        <p:nvSpPr>
          <p:cNvPr id="5" name="備忘稿版面配置區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zh-TW" altLang="en-US" noProof="0" dirty="0"/>
              <a:t>編輯母片文字樣式</a:t>
            </a:r>
          </a:p>
          <a:p>
            <a:pPr lvl="1"/>
            <a:r>
              <a:rPr lang="zh-TW" altLang="en-US" noProof="0" dirty="0"/>
              <a:t>第二層</a:t>
            </a:r>
          </a:p>
          <a:p>
            <a:pPr lvl="2"/>
            <a:r>
              <a:rPr lang="zh-TW" altLang="en-US" noProof="0" dirty="0"/>
              <a:t>第三層</a:t>
            </a:r>
          </a:p>
          <a:p>
            <a:pPr lvl="3"/>
            <a:r>
              <a:rPr lang="zh-TW" altLang="en-US" noProof="0" dirty="0"/>
              <a:t>第四層</a:t>
            </a:r>
          </a:p>
          <a:p>
            <a:pPr lvl="4"/>
            <a:r>
              <a:rPr lang="zh-TW" altLang="en-US" noProof="0" dirty="0"/>
              <a:t>第五層</a:t>
            </a:r>
          </a:p>
        </p:txBody>
      </p:sp>
      <p:sp>
        <p:nvSpPr>
          <p:cNvPr id="6" name="頁尾版面配置區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Microsoft JhengHei UI" panose="020B0604030504040204" pitchFamily="34" charset="-120"/>
                <a:ea typeface="Microsoft JhengHei UI" panose="020B0604030504040204" pitchFamily="34" charset="-120"/>
              </a:defRPr>
            </a:lvl1pPr>
          </a:lstStyle>
          <a:p>
            <a:endParaRPr lang="zh-TW" altLang="en-US"/>
          </a:p>
        </p:txBody>
      </p:sp>
      <p:sp>
        <p:nvSpPr>
          <p:cNvPr id="7" name="投影片編號版面配置區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Microsoft JhengHei UI" panose="020B0604030504040204" pitchFamily="34" charset="-120"/>
                <a:ea typeface="Microsoft JhengHei UI" panose="020B0604030504040204" pitchFamily="34" charset="-120"/>
              </a:defRPr>
            </a:lvl1pPr>
          </a:lstStyle>
          <a:p>
            <a:fld id="{8EFB5269-9456-49BA-B146-C921B83FBA44}" type="slidenum">
              <a:rPr lang="en-US" altLang="zh-TW" smtClean="0"/>
              <a:pPr/>
              <a:t>‹#›</a:t>
            </a:fld>
            <a:endParaRPr lang="zh-TW" altLang="en-US"/>
          </a:p>
        </p:txBody>
      </p:sp>
    </p:spTree>
    <p:extLst>
      <p:ext uri="{BB962C8B-B14F-4D97-AF65-F5344CB8AC3E}">
        <p14:creationId xmlns:p14="http://schemas.microsoft.com/office/powerpoint/2010/main" val="38035548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1pPr>
    <a:lvl2pPr marL="4572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2pPr>
    <a:lvl3pPr marL="9144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3pPr>
    <a:lvl4pPr marL="13716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4pPr>
    <a:lvl5pPr marL="18288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latin typeface="Microsoft JhengHei UI" panose="020B0604030504040204" pitchFamily="34" charset="-120"/>
              <a:ea typeface="Microsoft JhengHei UI" panose="020B0604030504040204" pitchFamily="34" charset="-120"/>
            </a:endParaRPr>
          </a:p>
        </p:txBody>
      </p:sp>
      <p:sp>
        <p:nvSpPr>
          <p:cNvPr id="4" name="投影片編號版面配置區 3"/>
          <p:cNvSpPr>
            <a:spLocks noGrp="1"/>
          </p:cNvSpPr>
          <p:nvPr>
            <p:ph type="sldNum" sz="quarter" idx="5"/>
          </p:nvPr>
        </p:nvSpPr>
        <p:spPr/>
        <p:txBody>
          <a:bodyPr/>
          <a:lstStyle/>
          <a:p>
            <a:fld id="{8EFB5269-9456-49BA-B146-C921B83FBA44}" type="slidenum">
              <a:rPr lang="en-US" altLang="zh-TW" smtClean="0"/>
              <a:t>1</a:t>
            </a:fld>
            <a:endParaRPr lang="zh-TW" altLang="en-US"/>
          </a:p>
        </p:txBody>
      </p:sp>
    </p:spTree>
    <p:extLst>
      <p:ext uri="{BB962C8B-B14F-4D97-AF65-F5344CB8AC3E}">
        <p14:creationId xmlns:p14="http://schemas.microsoft.com/office/powerpoint/2010/main" val="3980427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pPr rtl="0"/>
            <a:fld id="{EA96B724-F134-47A3-990B-EAA071709286}" type="datetime1">
              <a:rPr lang="zh-TW" altLang="en-US" noProof="0" smtClean="0"/>
              <a:t>2023/9/6</a:t>
            </a:fld>
            <a:endParaRPr lang="zh-TW" altLang="en-US" noProof="0" dirty="0"/>
          </a:p>
        </p:txBody>
      </p:sp>
      <p:sp>
        <p:nvSpPr>
          <p:cNvPr id="5" name="Footer Placeholder 4"/>
          <p:cNvSpPr>
            <a:spLocks noGrp="1"/>
          </p:cNvSpPr>
          <p:nvPr>
            <p:ph type="ftr" sz="quarter" idx="11"/>
          </p:nvPr>
        </p:nvSpPr>
        <p:spPr/>
        <p:txBody>
          <a:bodyPr/>
          <a:lstStyle>
            <a:lvl1pPr>
              <a:defRPr>
                <a:solidFill>
                  <a:srgbClr val="FFFFFF"/>
                </a:solidFill>
              </a:defRPr>
            </a:lvl1pPr>
          </a:lstStyle>
          <a:p>
            <a:pPr rtl="0"/>
            <a:endParaRPr lang="zh-TW" altLang="en-US" noProof="0"/>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rtl="0"/>
            <a:fld id="{6D22F896-40B5-4ADD-8801-0D06FADFA095}" type="slidenum">
              <a:rPr lang="en-US" altLang="zh-TW" noProof="0" smtClean="0"/>
              <a:t>‹#›</a:t>
            </a:fld>
            <a:endParaRPr lang="zh-TW" altLang="en-US" noProof="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451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F94EF93F-F12F-4FAB-92A4-0C9DDA860070}" type="datetime1">
              <a:rPr lang="zh-TW" altLang="en-US" smtClean="0"/>
              <a:t>2023/9/6</a:t>
            </a:fld>
            <a:endParaRPr lang="zh-TW" altLang="en-US" dirty="0"/>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6D22F896-40B5-4ADD-8801-0D06FADFA095}" type="slidenum">
              <a:rPr lang="en-US" altLang="zh-TW" smtClean="0"/>
              <a:pPr/>
              <a:t>‹#›</a:t>
            </a:fld>
            <a:endParaRPr lang="zh-TW" altLang="en-US"/>
          </a:p>
        </p:txBody>
      </p:sp>
    </p:spTree>
    <p:extLst>
      <p:ext uri="{BB962C8B-B14F-4D97-AF65-F5344CB8AC3E}">
        <p14:creationId xmlns:p14="http://schemas.microsoft.com/office/powerpoint/2010/main" val="395580786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F94EF93F-F12F-4FAB-92A4-0C9DDA860070}" type="datetime1">
              <a:rPr lang="zh-TW" altLang="en-US" smtClean="0"/>
              <a:t>2023/9/6</a:t>
            </a:fld>
            <a:endParaRPr lang="zh-TW" altLang="en-US" dirty="0"/>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6D22F896-40B5-4ADD-8801-0D06FADFA095}" type="slidenum">
              <a:rPr lang="en-US" altLang="zh-TW" smtClean="0"/>
              <a:pPr/>
              <a:t>‹#›</a:t>
            </a:fld>
            <a:endParaRPr lang="zh-TW" altLang="en-US"/>
          </a:p>
        </p:txBody>
      </p:sp>
    </p:spTree>
    <p:extLst>
      <p:ext uri="{BB962C8B-B14F-4D97-AF65-F5344CB8AC3E}">
        <p14:creationId xmlns:p14="http://schemas.microsoft.com/office/powerpoint/2010/main" val="297573078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 欄">
    <p:spTree>
      <p:nvGrpSpPr>
        <p:cNvPr id="1" name=""/>
        <p:cNvGrpSpPr/>
        <p:nvPr/>
      </p:nvGrpSpPr>
      <p:grpSpPr>
        <a:xfrm>
          <a:off x="0" y="0"/>
          <a:ext cx="0" cy="0"/>
          <a:chOff x="0" y="0"/>
          <a:chExt cx="0" cy="0"/>
        </a:xfrm>
      </p:grpSpPr>
      <p:sp>
        <p:nvSpPr>
          <p:cNvPr id="15" name="Title 1"/>
          <p:cNvSpPr>
            <a:spLocks noGrp="1"/>
          </p:cNvSpPr>
          <p:nvPr>
            <p:ph type="title"/>
          </p:nvPr>
        </p:nvSpPr>
        <p:spPr>
          <a:xfrm>
            <a:off x="685802" y="685800"/>
            <a:ext cx="10394706" cy="1151965"/>
          </a:xfrm>
        </p:spPr>
        <p:txBody>
          <a:bodyPr/>
          <a:lstStyle>
            <a:lvl1pPr algn="ctr">
              <a:defRPr/>
            </a:lvl1pPr>
          </a:lstStyle>
          <a:p>
            <a:r>
              <a:rPr lang="zh-TW" altLang="en-US" smtClean="0"/>
              <a:t>按一下以編輯母片標題樣式</a:t>
            </a:r>
            <a:endParaRPr lang="en-US" dirty="0"/>
          </a:p>
        </p:txBody>
      </p:sp>
      <p:sp>
        <p:nvSpPr>
          <p:cNvPr id="7" name="Text Placeholder 2"/>
          <p:cNvSpPr>
            <a:spLocks noGrp="1"/>
          </p:cNvSpPr>
          <p:nvPr>
            <p:ph type="body" idx="1"/>
          </p:nvPr>
        </p:nvSpPr>
        <p:spPr>
          <a:xfrm>
            <a:off x="685802" y="2063395"/>
            <a:ext cx="3310128" cy="576262"/>
          </a:xfrm>
        </p:spPr>
        <p:txBody>
          <a:bodyPr anchor="b">
            <a:noAutofit/>
          </a:bodyPr>
          <a:lstStyle>
            <a:lvl1pPr marL="0" indent="0" algn="ctr">
              <a:lnSpc>
                <a:spcPct val="90000"/>
              </a:lnSpc>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8" name="Text Placeholder 3"/>
          <p:cNvSpPr>
            <a:spLocks noGrp="1"/>
          </p:cNvSpPr>
          <p:nvPr>
            <p:ph type="body" sz="half" idx="15"/>
          </p:nvPr>
        </p:nvSpPr>
        <p:spPr>
          <a:xfrm>
            <a:off x="685802" y="2639658"/>
            <a:ext cx="3310128" cy="273492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9" name="Text Placeholder 4"/>
          <p:cNvSpPr>
            <a:spLocks noGrp="1"/>
          </p:cNvSpPr>
          <p:nvPr>
            <p:ph type="body" sz="quarter" idx="3"/>
          </p:nvPr>
        </p:nvSpPr>
        <p:spPr>
          <a:xfrm>
            <a:off x="4234622" y="2063395"/>
            <a:ext cx="3310128" cy="576262"/>
          </a:xfrm>
        </p:spPr>
        <p:txBody>
          <a:bodyPr anchor="b">
            <a:noAutofit/>
          </a:bodyPr>
          <a:lstStyle>
            <a:lvl1pPr marL="0" indent="0" algn="ctr">
              <a:lnSpc>
                <a:spcPct val="90000"/>
              </a:lnSpc>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10" name="Text Placeholder 3"/>
          <p:cNvSpPr>
            <a:spLocks noGrp="1"/>
          </p:cNvSpPr>
          <p:nvPr>
            <p:ph type="body" sz="half" idx="16"/>
          </p:nvPr>
        </p:nvSpPr>
        <p:spPr>
          <a:xfrm>
            <a:off x="4234621" y="2639658"/>
            <a:ext cx="3310128" cy="273492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11" name="Text Placeholder 4"/>
          <p:cNvSpPr>
            <a:spLocks noGrp="1"/>
          </p:cNvSpPr>
          <p:nvPr>
            <p:ph type="body" sz="quarter" idx="13"/>
          </p:nvPr>
        </p:nvSpPr>
        <p:spPr>
          <a:xfrm>
            <a:off x="7770380" y="2063395"/>
            <a:ext cx="3310128" cy="576262"/>
          </a:xfrm>
        </p:spPr>
        <p:txBody>
          <a:bodyPr anchor="b">
            <a:noAutofit/>
          </a:bodyPr>
          <a:lstStyle>
            <a:lvl1pPr marL="0" indent="0" algn="ctr">
              <a:lnSpc>
                <a:spcPct val="90000"/>
              </a:lnSpc>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12" name="Text Placeholder 3"/>
          <p:cNvSpPr>
            <a:spLocks noGrp="1"/>
          </p:cNvSpPr>
          <p:nvPr>
            <p:ph type="body" sz="half" idx="17"/>
          </p:nvPr>
        </p:nvSpPr>
        <p:spPr>
          <a:xfrm>
            <a:off x="7770380" y="2639658"/>
            <a:ext cx="3310128" cy="273492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3" name="Date Placeholder 2"/>
          <p:cNvSpPr>
            <a:spLocks noGrp="1"/>
          </p:cNvSpPr>
          <p:nvPr>
            <p:ph type="dt" sz="half" idx="10"/>
          </p:nvPr>
        </p:nvSpPr>
        <p:spPr/>
        <p:txBody>
          <a:bodyPr/>
          <a:lstStyle/>
          <a:p>
            <a:pPr rtl="0"/>
            <a:fld id="{FA4F4BF0-6303-493D-80C4-B9A8852913B7}" type="datetime1">
              <a:rPr lang="zh-TW" altLang="en-US" noProof="0" smtClean="0"/>
              <a:t>2023/9/6</a:t>
            </a:fld>
            <a:endParaRPr lang="zh-TW" altLang="en-US" noProof="0"/>
          </a:p>
        </p:txBody>
      </p:sp>
      <p:sp>
        <p:nvSpPr>
          <p:cNvPr id="4" name="Footer Placeholder 3"/>
          <p:cNvSpPr>
            <a:spLocks noGrp="1"/>
          </p:cNvSpPr>
          <p:nvPr>
            <p:ph type="ftr" sz="quarter" idx="11"/>
          </p:nvPr>
        </p:nvSpPr>
        <p:spPr/>
        <p:txBody>
          <a:bodyPr/>
          <a:lstStyle/>
          <a:p>
            <a:pPr rtl="0"/>
            <a:endParaRPr lang="zh-TW" altLang="en-US" noProof="0"/>
          </a:p>
        </p:txBody>
      </p:sp>
      <p:sp>
        <p:nvSpPr>
          <p:cNvPr id="5" name="Slide Number Placeholder 4"/>
          <p:cNvSpPr>
            <a:spLocks noGrp="1"/>
          </p:cNvSpPr>
          <p:nvPr>
            <p:ph type="sldNum" sz="quarter" idx="12"/>
          </p:nvPr>
        </p:nvSpPr>
        <p:spPr/>
        <p:txBody>
          <a:bodyPr/>
          <a:lstStyle/>
          <a:p>
            <a:pPr rtl="0"/>
            <a:fld id="{6D22F896-40B5-4ADD-8801-0D06FADFA095}" type="slidenum">
              <a:rPr lang="en-US" altLang="zh-TW" noProof="0" smtClean="0"/>
              <a:t>‹#›</a:t>
            </a:fld>
            <a:endParaRPr lang="zh-TW" altLang="en-US" noProof="0"/>
          </a:p>
        </p:txBody>
      </p:sp>
    </p:spTree>
    <p:extLst>
      <p:ext uri="{BB962C8B-B14F-4D97-AF65-F5344CB8AC3E}">
        <p14:creationId xmlns:p14="http://schemas.microsoft.com/office/powerpoint/2010/main" val="516209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F94EF93F-F12F-4FAB-92A4-0C9DDA860070}" type="datetime1">
              <a:rPr lang="zh-TW" altLang="en-US" smtClean="0"/>
              <a:t>2023/9/6</a:t>
            </a:fld>
            <a:endParaRPr lang="zh-TW" altLang="en-US" dirty="0"/>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6D22F896-40B5-4ADD-8801-0D06FADFA095}" type="slidenum">
              <a:rPr lang="en-US" altLang="zh-TW" smtClean="0"/>
              <a:pPr/>
              <a:t>‹#›</a:t>
            </a:fld>
            <a:endParaRPr lang="zh-TW" altLang="en-US"/>
          </a:p>
        </p:txBody>
      </p:sp>
    </p:spTree>
    <p:extLst>
      <p:ext uri="{BB962C8B-B14F-4D97-AF65-F5344CB8AC3E}">
        <p14:creationId xmlns:p14="http://schemas.microsoft.com/office/powerpoint/2010/main" val="119586969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pPr rtl="0"/>
            <a:fld id="{E962EDFC-25FB-4168-B1F0-C91197CA3CFE}" type="datetime1">
              <a:rPr lang="zh-TW" altLang="en-US" noProof="0" smtClean="0"/>
              <a:t>2023/9/6</a:t>
            </a:fld>
            <a:endParaRPr lang="zh-TW" altLang="en-US" noProof="0"/>
          </a:p>
        </p:txBody>
      </p:sp>
      <p:sp>
        <p:nvSpPr>
          <p:cNvPr id="5" name="Footer Placeholder 4"/>
          <p:cNvSpPr>
            <a:spLocks noGrp="1"/>
          </p:cNvSpPr>
          <p:nvPr>
            <p:ph type="ftr" sz="quarter" idx="11"/>
          </p:nvPr>
        </p:nvSpPr>
        <p:spPr/>
        <p:txBody>
          <a:bodyPr/>
          <a:lstStyle/>
          <a:p>
            <a:pPr rtl="0"/>
            <a:endParaRPr lang="zh-TW" altLang="en-US" noProof="0"/>
          </a:p>
        </p:txBody>
      </p:sp>
      <p:sp>
        <p:nvSpPr>
          <p:cNvPr id="6" name="Slide Number Placeholder 5"/>
          <p:cNvSpPr>
            <a:spLocks noGrp="1"/>
          </p:cNvSpPr>
          <p:nvPr>
            <p:ph type="sldNum" sz="quarter" idx="12"/>
          </p:nvPr>
        </p:nvSpPr>
        <p:spPr/>
        <p:txBody>
          <a:bodyPr/>
          <a:lstStyle/>
          <a:p>
            <a:pPr rtl="0"/>
            <a:fld id="{6D22F896-40B5-4ADD-8801-0D06FADFA095}" type="slidenum">
              <a:rPr lang="en-US" altLang="zh-TW" noProof="0" smtClean="0"/>
              <a:t>‹#›</a:t>
            </a:fld>
            <a:endParaRPr lang="zh-TW" altLang="en-US" noProof="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1884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F94EF93F-F12F-4FAB-92A4-0C9DDA860070}" type="datetime1">
              <a:rPr lang="zh-TW" altLang="en-US" smtClean="0"/>
              <a:t>2023/9/6</a:t>
            </a:fld>
            <a:endParaRPr lang="zh-TW" altLang="en-US" dirty="0"/>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6D22F896-40B5-4ADD-8801-0D06FADFA095}" type="slidenum">
              <a:rPr lang="en-US" altLang="zh-TW" smtClean="0"/>
              <a:pPr/>
              <a:t>‹#›</a:t>
            </a:fld>
            <a:endParaRPr lang="zh-TW" altLang="en-US"/>
          </a:p>
        </p:txBody>
      </p:sp>
    </p:spTree>
    <p:extLst>
      <p:ext uri="{BB962C8B-B14F-4D97-AF65-F5344CB8AC3E}">
        <p14:creationId xmlns:p14="http://schemas.microsoft.com/office/powerpoint/2010/main" val="318086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F94EF93F-F12F-4FAB-92A4-0C9DDA860070}" type="datetime1">
              <a:rPr lang="zh-TW" altLang="en-US" smtClean="0"/>
              <a:t>2023/9/6</a:t>
            </a:fld>
            <a:endParaRPr lang="zh-TW" altLang="en-US" dirty="0"/>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6D22F896-40B5-4ADD-8801-0D06FADFA095}" type="slidenum">
              <a:rPr lang="en-US" altLang="zh-TW" smtClean="0"/>
              <a:pPr/>
              <a:t>‹#›</a:t>
            </a:fld>
            <a:endParaRPr lang="zh-TW" altLang="en-US"/>
          </a:p>
        </p:txBody>
      </p:sp>
    </p:spTree>
    <p:extLst>
      <p:ext uri="{BB962C8B-B14F-4D97-AF65-F5344CB8AC3E}">
        <p14:creationId xmlns:p14="http://schemas.microsoft.com/office/powerpoint/2010/main" val="79234343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pPr rtl="0"/>
            <a:fld id="{4E33DDA3-7605-4FD7-8CC1-A9B8F3C0EC2A}" type="datetime1">
              <a:rPr lang="zh-TW" altLang="en-US" noProof="0" smtClean="0"/>
              <a:t>2023/9/6</a:t>
            </a:fld>
            <a:endParaRPr lang="zh-TW" altLang="en-US" noProof="0"/>
          </a:p>
        </p:txBody>
      </p:sp>
      <p:sp>
        <p:nvSpPr>
          <p:cNvPr id="4" name="Footer Placeholder 3"/>
          <p:cNvSpPr>
            <a:spLocks noGrp="1"/>
          </p:cNvSpPr>
          <p:nvPr>
            <p:ph type="ftr" sz="quarter" idx="11"/>
          </p:nvPr>
        </p:nvSpPr>
        <p:spPr/>
        <p:txBody>
          <a:bodyPr/>
          <a:lstStyle/>
          <a:p>
            <a:pPr rtl="0"/>
            <a:endParaRPr lang="zh-TW" altLang="en-US" noProof="0"/>
          </a:p>
        </p:txBody>
      </p:sp>
      <p:sp>
        <p:nvSpPr>
          <p:cNvPr id="5" name="Slide Number Placeholder 4"/>
          <p:cNvSpPr>
            <a:spLocks noGrp="1"/>
          </p:cNvSpPr>
          <p:nvPr>
            <p:ph type="sldNum" sz="quarter" idx="12"/>
          </p:nvPr>
        </p:nvSpPr>
        <p:spPr/>
        <p:txBody>
          <a:bodyPr/>
          <a:lstStyle/>
          <a:p>
            <a:pPr rtl="0"/>
            <a:fld id="{6D22F896-40B5-4ADD-8801-0D06FADFA095}" type="slidenum">
              <a:rPr lang="en-US" altLang="zh-TW" noProof="0" smtClean="0"/>
              <a:t>‹#›</a:t>
            </a:fld>
            <a:endParaRPr lang="zh-TW" altLang="en-US" noProof="0"/>
          </a:p>
        </p:txBody>
      </p:sp>
    </p:spTree>
    <p:extLst>
      <p:ext uri="{BB962C8B-B14F-4D97-AF65-F5344CB8AC3E}">
        <p14:creationId xmlns:p14="http://schemas.microsoft.com/office/powerpoint/2010/main" val="1920709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A9C0A39A-39E4-4BF4-A86C-271304E186BC}" type="datetime1">
              <a:rPr lang="zh-TW" altLang="en-US" noProof="0" smtClean="0"/>
              <a:t>2023/9/6</a:t>
            </a:fld>
            <a:endParaRPr lang="zh-TW" altLang="en-US" noProof="0"/>
          </a:p>
        </p:txBody>
      </p:sp>
      <p:sp>
        <p:nvSpPr>
          <p:cNvPr id="3" name="Footer Placeholder 2"/>
          <p:cNvSpPr>
            <a:spLocks noGrp="1"/>
          </p:cNvSpPr>
          <p:nvPr>
            <p:ph type="ftr" sz="quarter" idx="11"/>
          </p:nvPr>
        </p:nvSpPr>
        <p:spPr/>
        <p:txBody>
          <a:bodyPr/>
          <a:lstStyle/>
          <a:p>
            <a:pPr rtl="0"/>
            <a:endParaRPr lang="zh-TW" altLang="en-US" noProof="0"/>
          </a:p>
        </p:txBody>
      </p:sp>
      <p:sp>
        <p:nvSpPr>
          <p:cNvPr id="4" name="Slide Number Placeholder 3"/>
          <p:cNvSpPr>
            <a:spLocks noGrp="1"/>
          </p:cNvSpPr>
          <p:nvPr>
            <p:ph type="sldNum" sz="quarter" idx="12"/>
          </p:nvPr>
        </p:nvSpPr>
        <p:spPr/>
        <p:txBody>
          <a:bodyPr/>
          <a:lstStyle/>
          <a:p>
            <a:pPr rtl="0"/>
            <a:fld id="{6D22F896-40B5-4ADD-8801-0D06FADFA095}" type="slidenum">
              <a:rPr lang="en-US" altLang="zh-TW" noProof="0" smtClean="0"/>
              <a:t>‹#›</a:t>
            </a:fld>
            <a:endParaRPr lang="zh-TW" altLang="en-US" noProof="0"/>
          </a:p>
        </p:txBody>
      </p:sp>
    </p:spTree>
    <p:extLst>
      <p:ext uri="{BB962C8B-B14F-4D97-AF65-F5344CB8AC3E}">
        <p14:creationId xmlns:p14="http://schemas.microsoft.com/office/powerpoint/2010/main" val="2378741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F94EF93F-F12F-4FAB-92A4-0C9DDA860070}" type="datetime1">
              <a:rPr lang="zh-TW" altLang="en-US" smtClean="0"/>
              <a:t>2023/9/6</a:t>
            </a:fld>
            <a:endParaRPr lang="zh-TW" altLang="en-US" dirty="0"/>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6D22F896-40B5-4ADD-8801-0D06FADFA095}" type="slidenum">
              <a:rPr lang="en-US" altLang="zh-TW" smtClean="0"/>
              <a:pPr/>
              <a:t>‹#›</a:t>
            </a:fld>
            <a:endParaRPr lang="zh-TW" altLang="en-US"/>
          </a:p>
        </p:txBody>
      </p:sp>
    </p:spTree>
    <p:extLst>
      <p:ext uri="{BB962C8B-B14F-4D97-AF65-F5344CB8AC3E}">
        <p14:creationId xmlns:p14="http://schemas.microsoft.com/office/powerpoint/2010/main" val="190320614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pPr rtl="0"/>
            <a:fld id="{214203CB-72BA-4574-8D02-18480F5E4F0F}" type="datetime1">
              <a:rPr lang="zh-TW" altLang="en-US" noProof="0" smtClean="0"/>
              <a:t>2023/9/6</a:t>
            </a:fld>
            <a:endParaRPr lang="zh-TW" altLang="en-US" noProof="0"/>
          </a:p>
        </p:txBody>
      </p:sp>
      <p:sp>
        <p:nvSpPr>
          <p:cNvPr id="6" name="Footer Placeholder 5"/>
          <p:cNvSpPr>
            <a:spLocks noGrp="1"/>
          </p:cNvSpPr>
          <p:nvPr>
            <p:ph type="ftr" sz="quarter" idx="11"/>
          </p:nvPr>
        </p:nvSpPr>
        <p:spPr/>
        <p:txBody>
          <a:bodyPr/>
          <a:lstStyle/>
          <a:p>
            <a:pPr rtl="0"/>
            <a:endParaRPr lang="zh-TW" altLang="en-US" noProof="0"/>
          </a:p>
        </p:txBody>
      </p:sp>
      <p:sp>
        <p:nvSpPr>
          <p:cNvPr id="7" name="Slide Number Placeholder 6"/>
          <p:cNvSpPr>
            <a:spLocks noGrp="1"/>
          </p:cNvSpPr>
          <p:nvPr>
            <p:ph type="sldNum" sz="quarter" idx="12"/>
          </p:nvPr>
        </p:nvSpPr>
        <p:spPr/>
        <p:txBody>
          <a:bodyPr/>
          <a:lstStyle/>
          <a:p>
            <a:pPr rtl="0"/>
            <a:fld id="{6D22F896-40B5-4ADD-8801-0D06FADFA095}" type="slidenum">
              <a:rPr lang="en-US" altLang="zh-TW" noProof="0" smtClean="0"/>
              <a:t>‹#›</a:t>
            </a:fld>
            <a:endParaRPr lang="zh-TW" altLang="en-US" noProof="0"/>
          </a:p>
        </p:txBody>
      </p:sp>
    </p:spTree>
    <p:extLst>
      <p:ext uri="{BB962C8B-B14F-4D97-AF65-F5344CB8AC3E}">
        <p14:creationId xmlns:p14="http://schemas.microsoft.com/office/powerpoint/2010/main" val="549061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F94EF93F-F12F-4FAB-92A4-0C9DDA860070}" type="datetime1">
              <a:rPr lang="zh-TW" altLang="en-US" smtClean="0"/>
              <a:t>2023/9/6</a:t>
            </a:fld>
            <a:endParaRPr lang="zh-TW" alt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zh-TW" alt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6D22F896-40B5-4ADD-8801-0D06FADFA095}" type="slidenum">
              <a:rPr lang="en-US" altLang="zh-TW" smtClean="0"/>
              <a:pPr/>
              <a:t>‹#›</a:t>
            </a:fld>
            <a:endParaRPr lang="zh-TW" altLang="en-US"/>
          </a:p>
        </p:txBody>
      </p:sp>
    </p:spTree>
    <p:extLst>
      <p:ext uri="{BB962C8B-B14F-4D97-AF65-F5344CB8AC3E}">
        <p14:creationId xmlns:p14="http://schemas.microsoft.com/office/powerpoint/2010/main" val="3678817195"/>
      </p:ext>
    </p:extLst>
  </p:cSld>
  <p:clrMap bg1="lt1" tx1="dk1" bg2="lt2" tx2="dk2" accent1="accent1" accent2="accent2" accent3="accent3" accent4="accent4" accent5="accent5" accent6="accent6" hlink="hlink" folHlink="folHlink"/>
  <p:sldLayoutIdLst>
    <p:sldLayoutId id="2147484669" r:id="rId1"/>
    <p:sldLayoutId id="2147484670" r:id="rId2"/>
    <p:sldLayoutId id="2147484671" r:id="rId3"/>
    <p:sldLayoutId id="2147484672" r:id="rId4"/>
    <p:sldLayoutId id="2147484673" r:id="rId5"/>
    <p:sldLayoutId id="2147484674" r:id="rId6"/>
    <p:sldLayoutId id="2147484675" r:id="rId7"/>
    <p:sldLayoutId id="2147484676" r:id="rId8"/>
    <p:sldLayoutId id="2147484677" r:id="rId9"/>
    <p:sldLayoutId id="2147484678" r:id="rId10"/>
    <p:sldLayoutId id="2147484679" r:id="rId11"/>
    <p:sldLayoutId id="2147484680" r:id="rId12"/>
  </p:sldLayoutIdLst>
  <p:hf sldNum="0"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11.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 Target="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14.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1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 Target="slide2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slide" Target="slide2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 Target="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 Target="slide23.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 Target="slide2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 Target="slide26.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2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 Target="slide2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 Target="slide29.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slide" Target="slide3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 Target="slide32.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slide" Target="slide3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32.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 Target="slide35.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slide" Target="slide3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 Target="slide35.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 Target="slide38.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slide" Target="slide3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 Target="slide38.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5.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 Target="slide41.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slide" Target="slide4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 Target="slide41.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 Target="slide44.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slide" Target="slide46.xml"/><Relationship Id="rId2" Type="http://schemas.openxmlformats.org/officeDocument/2006/relationships/slide" Target="slide4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44.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 Target="slide8.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10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41B0847-8314-49E9-A34A-F9CFC543C552}"/>
              </a:ext>
            </a:extLst>
          </p:cNvPr>
          <p:cNvSpPr>
            <a:spLocks noGrp="1"/>
          </p:cNvSpPr>
          <p:nvPr>
            <p:ph type="ctrTitle"/>
          </p:nvPr>
        </p:nvSpPr>
        <p:spPr>
          <a:xfrm>
            <a:off x="723208" y="3873412"/>
            <a:ext cx="10665228" cy="1879342"/>
          </a:xfrm>
        </p:spPr>
        <p:txBody>
          <a:bodyPr rtlCol="0">
            <a:noAutofit/>
          </a:bodyPr>
          <a:lstStyle/>
          <a:p>
            <a:r>
              <a:rPr lang="zh-TW" altLang="en-US" sz="4800" b="1" dirty="0" smtClean="0">
                <a:solidFill>
                  <a:srgbClr val="7030A0"/>
                </a:solidFill>
                <a:latin typeface="微軟正黑體" panose="020B0604030504040204" pitchFamily="34" charset="-120"/>
                <a:ea typeface="微軟正黑體" panose="020B0604030504040204" pitchFamily="34" charset="-120"/>
              </a:rPr>
              <a:t>「</a:t>
            </a:r>
            <a:r>
              <a:rPr lang="en-US" altLang="zh-TW" sz="4800" b="1" dirty="0" smtClean="0">
                <a:solidFill>
                  <a:srgbClr val="7030A0"/>
                </a:solidFill>
                <a:latin typeface="微軟正黑體" panose="020B0604030504040204" pitchFamily="34" charset="-120"/>
                <a:ea typeface="微軟正黑體" panose="020B0604030504040204" pitchFamily="34" charset="-120"/>
              </a:rPr>
              <a:t>《</a:t>
            </a:r>
            <a:r>
              <a:rPr lang="zh-TW" altLang="en-US" sz="4800" b="1" dirty="0" smtClean="0">
                <a:solidFill>
                  <a:srgbClr val="7030A0"/>
                </a:solidFill>
                <a:latin typeface="微軟正黑體" panose="020B0604030504040204" pitchFamily="34" charset="-120"/>
                <a:ea typeface="微軟正黑體" panose="020B0604030504040204" pitchFamily="34" charset="-120"/>
              </a:rPr>
              <a:t>基本法</a:t>
            </a:r>
            <a:r>
              <a:rPr lang="en-US" altLang="zh-TW" sz="4800" b="1" dirty="0" smtClean="0">
                <a:solidFill>
                  <a:srgbClr val="7030A0"/>
                </a:solidFill>
                <a:latin typeface="微軟正黑體" panose="020B0604030504040204" pitchFamily="34" charset="-120"/>
                <a:ea typeface="微軟正黑體" panose="020B0604030504040204" pitchFamily="34" charset="-120"/>
              </a:rPr>
              <a:t>》</a:t>
            </a:r>
            <a:r>
              <a:rPr lang="zh-TW" altLang="en-US" sz="4800" b="1" dirty="0" smtClean="0">
                <a:solidFill>
                  <a:srgbClr val="7030A0"/>
                </a:solidFill>
                <a:latin typeface="微軟正黑體" panose="020B0604030504040204" pitchFamily="34" charset="-120"/>
                <a:ea typeface="微軟正黑體" panose="020B0604030504040204" pitchFamily="34" charset="-120"/>
              </a:rPr>
              <a:t>頒布紀念日」網上</a:t>
            </a:r>
            <a:r>
              <a:rPr lang="zh-TW" altLang="en-US" sz="4800" b="1" dirty="0">
                <a:solidFill>
                  <a:srgbClr val="7030A0"/>
                </a:solidFill>
                <a:latin typeface="微軟正黑體" panose="020B0604030504040204" pitchFamily="34" charset="-120"/>
                <a:ea typeface="微軟正黑體" panose="020B0604030504040204" pitchFamily="34" charset="-120"/>
              </a:rPr>
              <a:t>小</a:t>
            </a:r>
            <a:r>
              <a:rPr lang="zh-TW" altLang="en-US" sz="4800" b="1" dirty="0" smtClean="0">
                <a:solidFill>
                  <a:srgbClr val="7030A0"/>
                </a:solidFill>
                <a:latin typeface="微軟正黑體" panose="020B0604030504040204" pitchFamily="34" charset="-120"/>
                <a:ea typeface="微軟正黑體" panose="020B0604030504040204" pitchFamily="34" charset="-120"/>
              </a:rPr>
              <a:t>挑戰</a:t>
            </a:r>
            <a:r>
              <a:rPr lang="en-US" altLang="zh-TW" sz="4800" b="1" dirty="0" smtClean="0">
                <a:solidFill>
                  <a:srgbClr val="7030A0"/>
                </a:solidFill>
                <a:latin typeface="微軟正黑體" panose="020B0604030504040204" pitchFamily="34" charset="-120"/>
                <a:ea typeface="微軟正黑體" panose="020B0604030504040204" pitchFamily="34" charset="-120"/>
              </a:rPr>
              <a:t/>
            </a:r>
            <a:br>
              <a:rPr lang="en-US" altLang="zh-TW" sz="4800" b="1" dirty="0" smtClean="0">
                <a:solidFill>
                  <a:srgbClr val="7030A0"/>
                </a:solidFill>
                <a:latin typeface="微軟正黑體" panose="020B0604030504040204" pitchFamily="34" charset="-120"/>
                <a:ea typeface="微軟正黑體" panose="020B0604030504040204" pitchFamily="34" charset="-120"/>
              </a:rPr>
            </a:br>
            <a:r>
              <a:rPr lang="zh-TW" altLang="en-US" sz="4800" b="1" dirty="0" smtClean="0">
                <a:solidFill>
                  <a:srgbClr val="7030A0"/>
                </a:solidFill>
                <a:latin typeface="微軟正黑體" panose="020B0604030504040204" pitchFamily="34" charset="-120"/>
                <a:ea typeface="微軟正黑體" panose="020B0604030504040204" pitchFamily="34" charset="-120"/>
              </a:rPr>
              <a:t>（小學組</a:t>
            </a:r>
            <a:r>
              <a:rPr lang="zh-TW" altLang="en-US" sz="4800" b="1" dirty="0">
                <a:solidFill>
                  <a:srgbClr val="7030A0"/>
                </a:solidFill>
                <a:latin typeface="微軟正黑體" panose="020B0604030504040204" pitchFamily="34" charset="-120"/>
                <a:ea typeface="微軟正黑體" panose="020B0604030504040204" pitchFamily="34" charset="-120"/>
              </a:rPr>
              <a:t>）</a:t>
            </a:r>
            <a:r>
              <a:rPr lang="en-US" sz="4800" b="1" dirty="0" smtClean="0">
                <a:solidFill>
                  <a:srgbClr val="7030A0"/>
                </a:solidFill>
                <a:latin typeface="微軟正黑體" panose="020B0604030504040204" pitchFamily="34" charset="-120"/>
                <a:ea typeface="微軟正黑體" panose="020B0604030504040204" pitchFamily="34" charset="-120"/>
              </a:rPr>
              <a:t> </a:t>
            </a:r>
            <a:endParaRPr lang="zh-TW" altLang="ru-RU" sz="4800" b="1" dirty="0">
              <a:solidFill>
                <a:srgbClr val="7030A0"/>
              </a:solidFill>
              <a:latin typeface="微軟正黑體" panose="020B0604030504040204" pitchFamily="34" charset="-120"/>
              <a:ea typeface="微軟正黑體" panose="020B0604030504040204" pitchFamily="34" charset="-120"/>
            </a:endParaRPr>
          </a:p>
        </p:txBody>
      </p:sp>
      <p:pic>
        <p:nvPicPr>
          <p:cNvPr id="4" name="圖片 3"/>
          <p:cNvPicPr>
            <a:picLocks noChangeAspect="1"/>
          </p:cNvPicPr>
          <p:nvPr/>
        </p:nvPicPr>
        <p:blipFill>
          <a:blip r:embed="rId3"/>
          <a:stretch>
            <a:fillRect/>
          </a:stretch>
        </p:blipFill>
        <p:spPr>
          <a:xfrm>
            <a:off x="4104874" y="737961"/>
            <a:ext cx="3901896" cy="3135451"/>
          </a:xfrm>
          <a:prstGeom prst="rect">
            <a:avLst/>
          </a:prstGeom>
        </p:spPr>
      </p:pic>
    </p:spTree>
    <p:extLst>
      <p:ext uri="{BB962C8B-B14F-4D97-AF65-F5344CB8AC3E}">
        <p14:creationId xmlns:p14="http://schemas.microsoft.com/office/powerpoint/2010/main" val="22690136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427316" y="685800"/>
            <a:ext cx="865319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832976" y="5820658"/>
            <a:ext cx="7822276" cy="523220"/>
          </a:xfrm>
          <a:prstGeom prst="rect">
            <a:avLst/>
          </a:prstGeom>
          <a:noFill/>
        </p:spPr>
        <p:txBody>
          <a:bodyPr wrap="square" rtlCol="0">
            <a:spAutoFit/>
          </a:bodyPr>
          <a:lstStyle/>
          <a:p>
            <a:r>
              <a:rPr lang="zh-TW" altLang="en-US" sz="2800" b="1" dirty="0">
                <a:solidFill>
                  <a:srgbClr val="7030A0"/>
                </a:solidFill>
              </a:rPr>
              <a:t>答案出處</a:t>
            </a:r>
            <a:r>
              <a:rPr lang="en-US" altLang="zh-TW" sz="2800" b="1" dirty="0" smtClean="0">
                <a:solidFill>
                  <a:srgbClr val="7030A0"/>
                </a:solidFill>
              </a:rPr>
              <a:t>﹕《</a:t>
            </a:r>
            <a:r>
              <a:rPr lang="zh-TW" altLang="en-US" sz="2800" b="1" dirty="0">
                <a:solidFill>
                  <a:srgbClr val="7030A0"/>
                </a:solidFill>
              </a:rPr>
              <a:t>基本法</a:t>
            </a:r>
            <a:r>
              <a:rPr lang="en-US" altLang="zh-TW" sz="2800" b="1" dirty="0" smtClean="0">
                <a:solidFill>
                  <a:srgbClr val="7030A0"/>
                </a:solidFill>
              </a:rPr>
              <a:t>》</a:t>
            </a:r>
            <a:r>
              <a:rPr lang="zh-TW" altLang="en-US" sz="2800" b="1" dirty="0" smtClean="0">
                <a:solidFill>
                  <a:srgbClr val="7030A0"/>
                </a:solidFill>
              </a:rPr>
              <a:t>序言</a:t>
            </a:r>
            <a:endParaRPr lang="zh-HK" altLang="en-US" sz="2800" b="1" dirty="0">
              <a:solidFill>
                <a:srgbClr val="7030A0"/>
              </a:solidFill>
            </a:endParaRPr>
          </a:p>
        </p:txBody>
      </p:sp>
      <p:pic>
        <p:nvPicPr>
          <p:cNvPr id="16" name="圖片 15">
            <a:extLst>
              <a:ext uri="{FF2B5EF4-FFF2-40B4-BE49-F238E27FC236}">
                <a16:creationId xmlns:a16="http://schemas.microsoft.com/office/drawing/2014/main" id="{8F07B447-E936-4E4F-971D-435D13F9C4EF}"/>
              </a:ext>
            </a:extLst>
          </p:cNvPr>
          <p:cNvPicPr>
            <a:picLocks noChangeAspect="1"/>
          </p:cNvPicPr>
          <p:nvPr/>
        </p:nvPicPr>
        <p:blipFill>
          <a:blip r:embed="rId3"/>
          <a:stretch>
            <a:fillRect/>
          </a:stretch>
        </p:blipFill>
        <p:spPr>
          <a:xfrm>
            <a:off x="6502806" y="1737297"/>
            <a:ext cx="4083361" cy="4083361"/>
          </a:xfrm>
          <a:prstGeom prst="rect">
            <a:avLst/>
          </a:prstGeom>
        </p:spPr>
      </p:pic>
    </p:spTree>
    <p:extLst>
      <p:ext uri="{BB962C8B-B14F-4D97-AF65-F5344CB8AC3E}">
        <p14:creationId xmlns:p14="http://schemas.microsoft.com/office/powerpoint/2010/main" val="26199303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93008" y="566192"/>
            <a:ext cx="10405979" cy="1508760"/>
          </a:xfrm>
        </p:spPr>
        <p:txBody>
          <a:bodyPr vert="horz" lIns="91440" tIns="45720" rIns="91440" bIns="45720" rtlCol="0" anchor="ctr">
            <a:noAutofit/>
          </a:bodyPr>
          <a:lstStyle/>
          <a:p>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4</a:t>
            </a:r>
            <a:r>
              <a:rPr lang="en-US" altLang="zh-TW" b="1" dirty="0" smtClean="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 </a:t>
            </a:r>
            <a:r>
              <a:rPr lang="zh-TW" altLang="en-US" b="1" dirty="0" smtClean="0">
                <a:solidFill>
                  <a:schemeClr val="accent2">
                    <a:lumMod val="75000"/>
                  </a:schemeClr>
                </a:solidFill>
              </a:rPr>
              <a:t>根據</a:t>
            </a:r>
            <a:r>
              <a:rPr lang="en-US" altLang="zh-TW" b="1" dirty="0">
                <a:solidFill>
                  <a:schemeClr val="accent2">
                    <a:lumMod val="75000"/>
                  </a:schemeClr>
                </a:solidFill>
              </a:rPr>
              <a:t>《</a:t>
            </a:r>
            <a:r>
              <a:rPr lang="zh-TW" altLang="en-US" b="1" dirty="0">
                <a:solidFill>
                  <a:schemeClr val="accent2">
                    <a:lumMod val="75000"/>
                  </a:schemeClr>
                </a:solidFill>
              </a:rPr>
              <a:t>基本法</a:t>
            </a:r>
            <a:r>
              <a:rPr lang="en-US" altLang="zh-TW" b="1" dirty="0">
                <a:solidFill>
                  <a:schemeClr val="accent2">
                    <a:lumMod val="75000"/>
                  </a:schemeClr>
                </a:solidFill>
              </a:rPr>
              <a:t>》</a:t>
            </a:r>
            <a:r>
              <a:rPr lang="zh-TW" altLang="en-US" b="1" dirty="0">
                <a:solidFill>
                  <a:schemeClr val="accent2">
                    <a:lumMod val="75000"/>
                  </a:schemeClr>
                </a:solidFill>
              </a:rPr>
              <a:t>的規定，香港特別行政區的財政預算原則是甚麼？</a:t>
            </a:r>
            <a:endParaRPr lang="en-US" b="1" dirty="0">
              <a:solidFill>
                <a:schemeClr val="accent2">
                  <a:lumMod val="75000"/>
                </a:schemeClr>
              </a:solidFill>
            </a:endParaRPr>
          </a:p>
        </p:txBody>
      </p:sp>
      <p:sp>
        <p:nvSpPr>
          <p:cNvPr id="3" name="內容版面配置區 2"/>
          <p:cNvSpPr>
            <a:spLocks noGrp="1"/>
          </p:cNvSpPr>
          <p:nvPr>
            <p:ph idx="1"/>
          </p:nvPr>
        </p:nvSpPr>
        <p:spPr>
          <a:xfrm>
            <a:off x="1943855" y="2493817"/>
            <a:ext cx="3052093" cy="1596045"/>
          </a:xfrm>
          <a:solidFill>
            <a:srgbClr val="FFFFCC"/>
          </a:solidFill>
        </p:spPr>
        <p:txBody>
          <a:bodyPr anchor="ctr" anchorCtr="1">
            <a:normAutofit/>
          </a:bodyPr>
          <a:lstStyle/>
          <a:p>
            <a:pPr marL="0" indent="0">
              <a:buNone/>
            </a:pPr>
            <a:r>
              <a:rPr lang="zh-TW" altLang="en-US" sz="4000" b="1" dirty="0">
                <a:hlinkClick r:id="rId2" action="ppaction://hlinksldjump"/>
              </a:rPr>
              <a:t>量入為出</a:t>
            </a:r>
            <a:endParaRPr lang="en-US" sz="4000" b="1" dirty="0">
              <a:solidFill>
                <a:srgbClr val="7030A0"/>
              </a:solidFill>
              <a:latin typeface="Microsoft JhengHei UI" panose="020B0604030504040204" pitchFamily="34" charset="-120"/>
              <a:ea typeface="Microsoft JhengHei UI" panose="020B0604030504040204" pitchFamily="34" charset="-120"/>
            </a:endParaRPr>
          </a:p>
        </p:txBody>
      </p:sp>
      <p:sp>
        <p:nvSpPr>
          <p:cNvPr id="9" name="內容版面配置區 2"/>
          <p:cNvSpPr txBox="1">
            <a:spLocks/>
          </p:cNvSpPr>
          <p:nvPr/>
        </p:nvSpPr>
        <p:spPr>
          <a:xfrm>
            <a:off x="6095998"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40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財務自由</a:t>
            </a:r>
            <a:endParaRPr lang="en-US" dirty="0"/>
          </a:p>
        </p:txBody>
      </p:sp>
      <p:sp>
        <p:nvSpPr>
          <p:cNvPr id="10" name="內容版面配置區 2"/>
          <p:cNvSpPr txBox="1">
            <a:spLocks/>
          </p:cNvSpPr>
          <p:nvPr/>
        </p:nvSpPr>
        <p:spPr>
          <a:xfrm>
            <a:off x="1943855"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40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收支平衡</a:t>
            </a:r>
            <a:endParaRPr lang="en-US" dirty="0"/>
          </a:p>
        </p:txBody>
      </p:sp>
      <p:sp>
        <p:nvSpPr>
          <p:cNvPr id="11" name="內容版面配置區 2"/>
          <p:cNvSpPr txBox="1">
            <a:spLocks/>
          </p:cNvSpPr>
          <p:nvPr/>
        </p:nvSpPr>
        <p:spPr>
          <a:xfrm>
            <a:off x="6095998" y="2493817"/>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400"/>
              </a:spcBef>
              <a:buClr>
                <a:schemeClr val="accent1"/>
              </a:buClr>
              <a:buSzPct val="80000"/>
              <a:buFont typeface="Corbel" pitchFamily="34" charset="0"/>
              <a:buNone/>
              <a:defRPr sz="40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量出為入</a:t>
            </a:r>
            <a:endParaRPr lang="en-US" dirty="0"/>
          </a:p>
        </p:txBody>
      </p:sp>
    </p:spTree>
    <p:extLst>
      <p:ext uri="{BB962C8B-B14F-4D97-AF65-F5344CB8AC3E}">
        <p14:creationId xmlns:p14="http://schemas.microsoft.com/office/powerpoint/2010/main" val="1941437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435628" y="685800"/>
            <a:ext cx="8644879"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9C158612-662D-4AC7-86DD-C230467A4BB9}"/>
              </a:ext>
            </a:extLst>
          </p:cNvPr>
          <p:cNvPicPr>
            <a:picLocks noChangeAspect="1"/>
          </p:cNvPicPr>
          <p:nvPr/>
        </p:nvPicPr>
        <p:blipFill>
          <a:blip r:embed="rId3"/>
          <a:stretch>
            <a:fillRect/>
          </a:stretch>
        </p:blipFill>
        <p:spPr>
          <a:xfrm>
            <a:off x="6209607" y="2195471"/>
            <a:ext cx="4342920" cy="4342920"/>
          </a:xfrm>
          <a:prstGeom prst="rect">
            <a:avLst/>
          </a:prstGeom>
        </p:spPr>
      </p:pic>
    </p:spTree>
    <p:extLst>
      <p:ext uri="{BB962C8B-B14F-4D97-AF65-F5344CB8AC3E}">
        <p14:creationId xmlns:p14="http://schemas.microsoft.com/office/powerpoint/2010/main" val="40949342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669222" y="6001063"/>
            <a:ext cx="7598005" cy="461665"/>
          </a:xfrm>
          <a:prstGeom prst="rect">
            <a:avLst/>
          </a:prstGeom>
          <a:noFill/>
        </p:spPr>
        <p:txBody>
          <a:bodyPr wrap="square" rtlCol="0">
            <a:spAutoFit/>
          </a:bodyPr>
          <a:lstStyle/>
          <a:p>
            <a:r>
              <a:rPr lang="zh-TW" altLang="en-US" sz="2400" b="1" dirty="0">
                <a:solidFill>
                  <a:srgbClr val="7030A0"/>
                </a:solidFill>
              </a:rPr>
              <a:t>答案出處</a:t>
            </a:r>
            <a:r>
              <a:rPr lang="en-US" altLang="zh-TW" sz="2400" b="1" dirty="0" smtClean="0">
                <a:solidFill>
                  <a:srgbClr val="7030A0"/>
                </a:solidFill>
              </a:rPr>
              <a:t>﹕</a:t>
            </a:r>
            <a:r>
              <a:rPr lang="en-US" altLang="zh-TW" sz="2400" b="1" dirty="0">
                <a:solidFill>
                  <a:srgbClr val="7030A0"/>
                </a:solidFill>
              </a:rPr>
              <a:t>《</a:t>
            </a:r>
            <a:r>
              <a:rPr lang="zh-TW" altLang="en-US" sz="2400" b="1" dirty="0">
                <a:solidFill>
                  <a:srgbClr val="7030A0"/>
                </a:solidFill>
              </a:rPr>
              <a:t>基本法</a:t>
            </a:r>
            <a:r>
              <a:rPr lang="en-US" altLang="zh-TW" sz="2400" b="1" dirty="0">
                <a:solidFill>
                  <a:srgbClr val="7030A0"/>
                </a:solidFill>
              </a:rPr>
              <a:t>》</a:t>
            </a:r>
            <a:r>
              <a:rPr lang="zh-TW" altLang="en-US" sz="2400" b="1" dirty="0">
                <a:solidFill>
                  <a:srgbClr val="7030A0"/>
                </a:solidFill>
              </a:rPr>
              <a:t>第一百零七條</a:t>
            </a:r>
            <a:endParaRPr lang="zh-HK" altLang="en-US" sz="2400" b="1" dirty="0">
              <a:solidFill>
                <a:srgbClr val="7030A0"/>
              </a:solidFill>
            </a:endParaRPr>
          </a:p>
        </p:txBody>
      </p:sp>
      <p:pic>
        <p:nvPicPr>
          <p:cNvPr id="5" name="圖片 4">
            <a:extLst>
              <a:ext uri="{FF2B5EF4-FFF2-40B4-BE49-F238E27FC236}">
                <a16:creationId xmlns:a16="http://schemas.microsoft.com/office/drawing/2014/main" id="{3AA17EB3-703C-450B-ADD8-23EB00C4087B}"/>
              </a:ext>
            </a:extLst>
          </p:cNvPr>
          <p:cNvPicPr>
            <a:picLocks noChangeAspect="1"/>
          </p:cNvPicPr>
          <p:nvPr/>
        </p:nvPicPr>
        <p:blipFill>
          <a:blip r:embed="rId3"/>
          <a:stretch>
            <a:fillRect/>
          </a:stretch>
        </p:blipFill>
        <p:spPr>
          <a:xfrm>
            <a:off x="6320799" y="2027680"/>
            <a:ext cx="3973383" cy="3973383"/>
          </a:xfrm>
          <a:prstGeom prst="rect">
            <a:avLst/>
          </a:prstGeom>
        </p:spPr>
      </p:pic>
    </p:spTree>
    <p:extLst>
      <p:ext uri="{BB962C8B-B14F-4D97-AF65-F5344CB8AC3E}">
        <p14:creationId xmlns:p14="http://schemas.microsoft.com/office/powerpoint/2010/main" val="194361768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22960" y="284176"/>
            <a:ext cx="10715105" cy="1508760"/>
          </a:xfrm>
        </p:spPr>
        <p:txBody>
          <a:bodyPr vert="horz" lIns="91440" tIns="45720" rIns="91440" bIns="45720" rtlCol="0" anchor="ctr">
            <a:noAutofit/>
          </a:bodyPr>
          <a:lstStyle/>
          <a:p>
            <a:pPr algn="just"/>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5. </a:t>
            </a:r>
            <a:r>
              <a:rPr lang="en-US" altLang="zh-TW" b="1" dirty="0">
                <a:solidFill>
                  <a:schemeClr val="accent2">
                    <a:lumMod val="75000"/>
                  </a:schemeClr>
                </a:solidFill>
              </a:rPr>
              <a:t>《</a:t>
            </a:r>
            <a:r>
              <a:rPr lang="zh-TW" altLang="en-US" b="1" dirty="0">
                <a:solidFill>
                  <a:schemeClr val="accent2">
                    <a:lumMod val="75000"/>
                  </a:schemeClr>
                </a:solidFill>
              </a:rPr>
              <a:t>基本法</a:t>
            </a:r>
            <a:r>
              <a:rPr lang="en-US" altLang="zh-TW" b="1" dirty="0">
                <a:solidFill>
                  <a:schemeClr val="accent2">
                    <a:lumMod val="75000"/>
                  </a:schemeClr>
                </a:solidFill>
              </a:rPr>
              <a:t>》</a:t>
            </a:r>
            <a:r>
              <a:rPr lang="zh-TW" altLang="en-US" b="1" dirty="0">
                <a:solidFill>
                  <a:schemeClr val="accent2">
                    <a:lumMod val="75000"/>
                  </a:schemeClr>
                </a:solidFill>
              </a:rPr>
              <a:t>正文共有多少條條文？</a:t>
            </a:r>
            <a:endParaRPr lang="zh-TW" altLang="zh-HK"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Autofit/>
          </a:bodyPr>
          <a:lstStyle/>
          <a:p>
            <a:pPr marL="0" indent="0" algn="ctr">
              <a:buNone/>
            </a:pPr>
            <a:r>
              <a:rPr lang="en-US" sz="4400" b="1" dirty="0" smtClean="0">
                <a:latin typeface="新細明體" panose="02020500000000000000" pitchFamily="18" charset="-120"/>
                <a:ea typeface="新細明體" panose="02020500000000000000" pitchFamily="18" charset="-120"/>
                <a:hlinkClick r:id="rId2" action="ppaction://hlinksldjump"/>
              </a:rPr>
              <a:t>160</a:t>
            </a:r>
            <a:endParaRPr lang="en-US" sz="4400" b="1" dirty="0">
              <a:latin typeface="新細明體" panose="02020500000000000000" pitchFamily="18" charset="-120"/>
              <a:ea typeface="新細明體" panose="02020500000000000000" pitchFamily="18" charset="-120"/>
            </a:endParaRPr>
          </a:p>
        </p:txBody>
      </p:sp>
      <p:sp>
        <p:nvSpPr>
          <p:cNvPr id="9" name="內容版面配置區 2"/>
          <p:cNvSpPr txBox="1">
            <a:spLocks/>
          </p:cNvSpPr>
          <p:nvPr/>
        </p:nvSpPr>
        <p:spPr>
          <a:xfrm>
            <a:off x="6095998" y="4508727"/>
            <a:ext cx="3052093" cy="1596045"/>
          </a:xfrm>
          <a:prstGeom prst="rect">
            <a:avLst/>
          </a:prstGeom>
          <a:solidFill>
            <a:srgbClr val="FFFFCC"/>
          </a:solidFill>
        </p:spPr>
        <p:txBody>
          <a:bodyPr vert="horz" lIns="91440" tIns="45720" rIns="91440" bIns="45720" rtlCol="0" anchor="ctr" anchorCtr="1">
            <a:noAutofit/>
          </a:bodyPr>
          <a:lstStyle>
            <a:defPPr>
              <a:defRPr lang="en-US"/>
            </a:defPPr>
            <a:lvl1pPr indent="0" algn="ctr" defTabSz="914400">
              <a:lnSpc>
                <a:spcPct val="90000"/>
              </a:lnSpc>
              <a:spcBef>
                <a:spcPts val="1400"/>
              </a:spcBef>
              <a:buClr>
                <a:schemeClr val="accent1"/>
              </a:buClr>
              <a:buSzPct val="80000"/>
              <a:buFont typeface="Corbel" pitchFamily="34" charset="0"/>
              <a:buNone/>
              <a:defRPr sz="44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altLang="zh-TW" dirty="0">
                <a:hlinkClick r:id="rId3" action="ppaction://hlinksldjump"/>
              </a:rPr>
              <a:t>175</a:t>
            </a:r>
            <a:endParaRPr lang="en-US" dirty="0"/>
          </a:p>
        </p:txBody>
      </p:sp>
      <p:sp>
        <p:nvSpPr>
          <p:cNvPr id="10" name="內容版面配置區 2"/>
          <p:cNvSpPr txBox="1">
            <a:spLocks/>
          </p:cNvSpPr>
          <p:nvPr/>
        </p:nvSpPr>
        <p:spPr>
          <a:xfrm>
            <a:off x="1943855" y="4508727"/>
            <a:ext cx="3052093" cy="1596045"/>
          </a:xfrm>
          <a:prstGeom prst="rect">
            <a:avLst/>
          </a:prstGeom>
          <a:solidFill>
            <a:srgbClr val="FFFFCC"/>
          </a:solidFill>
        </p:spPr>
        <p:txBody>
          <a:bodyPr vert="horz" lIns="91440" tIns="45720" rIns="91440" bIns="45720" rtlCol="0" anchor="ctr" anchorCtr="1">
            <a:noAutofit/>
          </a:bodyPr>
          <a:lstStyle>
            <a:defPPr>
              <a:defRPr lang="en-US"/>
            </a:defPPr>
            <a:lvl1pPr indent="0" algn="ctr" defTabSz="914400">
              <a:lnSpc>
                <a:spcPct val="90000"/>
              </a:lnSpc>
              <a:spcBef>
                <a:spcPts val="1400"/>
              </a:spcBef>
              <a:buClr>
                <a:schemeClr val="accent1"/>
              </a:buClr>
              <a:buSzPct val="80000"/>
              <a:buFont typeface="Corbel" pitchFamily="34" charset="0"/>
              <a:buNone/>
              <a:defRPr sz="44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3" action="ppaction://hlinksldjump"/>
              </a:rPr>
              <a:t>170</a:t>
            </a:r>
            <a:endParaRPr lang="en-US" dirty="0"/>
          </a:p>
        </p:txBody>
      </p:sp>
      <p:sp>
        <p:nvSpPr>
          <p:cNvPr id="11" name="內容版面配置區 2"/>
          <p:cNvSpPr txBox="1">
            <a:spLocks/>
          </p:cNvSpPr>
          <p:nvPr/>
        </p:nvSpPr>
        <p:spPr>
          <a:xfrm>
            <a:off x="6095998" y="2493817"/>
            <a:ext cx="3052093" cy="1596045"/>
          </a:xfrm>
          <a:prstGeom prst="rect">
            <a:avLst/>
          </a:prstGeom>
          <a:solidFill>
            <a:srgbClr val="FFFFCC"/>
          </a:solidFill>
        </p:spPr>
        <p:txBody>
          <a:bodyPr vert="horz" lIns="91440" tIns="45720" rIns="91440" bIns="45720" rtlCol="0" anchor="ctr" anchorCtr="1">
            <a:noAutofit/>
          </a:bodyPr>
          <a:lstStyle>
            <a:lvl1pPr indent="0" algn="ctr" defTabSz="914400">
              <a:lnSpc>
                <a:spcPct val="90000"/>
              </a:lnSpc>
              <a:spcBef>
                <a:spcPts val="1400"/>
              </a:spcBef>
              <a:buClr>
                <a:schemeClr val="accent1"/>
              </a:buClr>
              <a:buSzPct val="80000"/>
              <a:buFont typeface="Corbel" pitchFamily="34" charset="0"/>
              <a:buNone/>
              <a:defRPr sz="44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3" action="ppaction://hlinksldjump"/>
              </a:rPr>
              <a:t>165</a:t>
            </a:r>
            <a:endParaRPr lang="en-US" dirty="0"/>
          </a:p>
        </p:txBody>
      </p:sp>
    </p:spTree>
    <p:extLst>
      <p:ext uri="{BB962C8B-B14F-4D97-AF65-F5344CB8AC3E}">
        <p14:creationId xmlns:p14="http://schemas.microsoft.com/office/powerpoint/2010/main" val="20550897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75EA4F09-FB0E-4AD5-96D6-511BDE6676FA}"/>
              </a:ext>
            </a:extLst>
          </p:cNvPr>
          <p:cNvPicPr>
            <a:picLocks noChangeAspect="1"/>
          </p:cNvPicPr>
          <p:nvPr/>
        </p:nvPicPr>
        <p:blipFill>
          <a:blip r:embed="rId3"/>
          <a:stretch>
            <a:fillRect/>
          </a:stretch>
        </p:blipFill>
        <p:spPr>
          <a:xfrm>
            <a:off x="6131346" y="2237044"/>
            <a:ext cx="4162836" cy="4162836"/>
          </a:xfrm>
          <a:prstGeom prst="rect">
            <a:avLst/>
          </a:prstGeom>
        </p:spPr>
      </p:pic>
    </p:spTree>
    <p:extLst>
      <p:ext uri="{BB962C8B-B14F-4D97-AF65-F5344CB8AC3E}">
        <p14:creationId xmlns:p14="http://schemas.microsoft.com/office/powerpoint/2010/main" val="136979434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222E7BA5-0B9E-4981-A872-A2E94DFE197D}"/>
              </a:ext>
            </a:extLst>
          </p:cNvPr>
          <p:cNvPicPr>
            <a:picLocks noChangeAspect="1"/>
          </p:cNvPicPr>
          <p:nvPr/>
        </p:nvPicPr>
        <p:blipFill>
          <a:blip r:embed="rId3"/>
          <a:stretch>
            <a:fillRect/>
          </a:stretch>
        </p:blipFill>
        <p:spPr>
          <a:xfrm>
            <a:off x="6293963" y="1999158"/>
            <a:ext cx="3830425" cy="3830425"/>
          </a:xfrm>
          <a:prstGeom prst="rect">
            <a:avLst/>
          </a:prstGeom>
        </p:spPr>
      </p:pic>
    </p:spTree>
    <p:extLst>
      <p:ext uri="{BB962C8B-B14F-4D97-AF65-F5344CB8AC3E}">
        <p14:creationId xmlns:p14="http://schemas.microsoft.com/office/powerpoint/2010/main" val="5147936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02919" y="284176"/>
            <a:ext cx="10077452" cy="1508760"/>
          </a:xfrm>
        </p:spPr>
        <p:txBody>
          <a:bodyPr vert="horz" lIns="91440" tIns="45720" rIns="91440" bIns="45720" rtlCol="0" anchor="ctr">
            <a:noAutofit/>
          </a:bodyPr>
          <a:lstStyle/>
          <a:p>
            <a:r>
              <a:rPr lang="en-US" altLang="zh-TW"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6</a:t>
            </a:r>
            <a:r>
              <a:rPr lang="en-US" altLang="zh-TW" b="1" dirty="0" smtClean="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a:t>
            </a:r>
            <a:r>
              <a:rPr lang="zh-TW" altLang="en-US" b="1" dirty="0">
                <a:solidFill>
                  <a:schemeClr val="accent2">
                    <a:lumMod val="75000"/>
                  </a:schemeClr>
                </a:solidFill>
                <a:latin typeface="新細明體" panose="02020500000000000000" pitchFamily="18" charset="-120"/>
                <a:ea typeface="新細明體" panose="02020500000000000000" pitchFamily="18" charset="-120"/>
              </a:rPr>
              <a:t>以下哪一項是</a:t>
            </a:r>
            <a:r>
              <a:rPr lang="en-US" altLang="zh-TW" b="1" dirty="0">
                <a:solidFill>
                  <a:schemeClr val="accent2">
                    <a:lumMod val="75000"/>
                  </a:schemeClr>
                </a:solidFill>
                <a:latin typeface="新細明體" panose="02020500000000000000" pitchFamily="18" charset="-120"/>
                <a:ea typeface="新細明體" panose="02020500000000000000" pitchFamily="18" charset="-120"/>
              </a:rPr>
              <a:t>《</a:t>
            </a:r>
            <a:r>
              <a:rPr lang="zh-TW" altLang="en-US" b="1" dirty="0">
                <a:solidFill>
                  <a:schemeClr val="accent2">
                    <a:lumMod val="75000"/>
                  </a:schemeClr>
                </a:solidFill>
                <a:latin typeface="新細明體" panose="02020500000000000000" pitchFamily="18" charset="-120"/>
                <a:ea typeface="新細明體" panose="02020500000000000000" pitchFamily="18" charset="-120"/>
              </a:rPr>
              <a:t>基本法</a:t>
            </a:r>
            <a:r>
              <a:rPr lang="en-US" altLang="zh-TW" b="1" dirty="0">
                <a:solidFill>
                  <a:schemeClr val="accent2">
                    <a:lumMod val="75000"/>
                  </a:schemeClr>
                </a:solidFill>
                <a:latin typeface="新細明體" panose="02020500000000000000" pitchFamily="18" charset="-120"/>
                <a:ea typeface="新細明體" panose="02020500000000000000" pitchFamily="18" charset="-120"/>
              </a:rPr>
              <a:t>》</a:t>
            </a:r>
            <a:r>
              <a:rPr lang="zh-TW" altLang="en-US" b="1" dirty="0">
                <a:solidFill>
                  <a:schemeClr val="accent2">
                    <a:lumMod val="75000"/>
                  </a:schemeClr>
                </a:solidFill>
                <a:latin typeface="新細明體" panose="02020500000000000000" pitchFamily="18" charset="-120"/>
                <a:ea typeface="新細明體" panose="02020500000000000000" pitchFamily="18" charset="-120"/>
              </a:rPr>
              <a:t>附件三載列的內容？</a:t>
            </a:r>
            <a:endParaRPr lang="en-US" b="1" dirty="0">
              <a:solidFill>
                <a:schemeClr val="accent2">
                  <a:lumMod val="75000"/>
                </a:schemeClr>
              </a:solidFill>
              <a:latin typeface="新細明體" panose="02020500000000000000" pitchFamily="18" charset="-120"/>
              <a:ea typeface="新細明體" panose="02020500000000000000" pitchFamily="18" charset="-120"/>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rmAutofit/>
          </a:bodyPr>
          <a:lstStyle/>
          <a:p>
            <a:pPr marL="0" indent="0">
              <a:spcBef>
                <a:spcPts val="1000"/>
              </a:spcBef>
              <a:buNone/>
            </a:pPr>
            <a:r>
              <a:rPr lang="zh-TW" altLang="en-US" sz="2400" b="1" dirty="0">
                <a:latin typeface="+mj-ea"/>
                <a:ea typeface="+mj-ea"/>
                <a:hlinkClick r:id="rId2" action="ppaction://hlinksldjump"/>
              </a:rPr>
              <a:t>全國人民代表大會解釋</a:t>
            </a:r>
            <a:r>
              <a:rPr lang="en-US" altLang="zh-TW" sz="2400" b="1" dirty="0">
                <a:latin typeface="+mj-ea"/>
                <a:ea typeface="+mj-ea"/>
                <a:hlinkClick r:id="rId2" action="ppaction://hlinksldjump"/>
              </a:rPr>
              <a:t>《</a:t>
            </a:r>
            <a:r>
              <a:rPr lang="zh-TW" altLang="en-US" sz="2400" b="1" dirty="0">
                <a:latin typeface="+mj-ea"/>
                <a:ea typeface="+mj-ea"/>
                <a:hlinkClick r:id="rId2" action="ppaction://hlinksldjump"/>
              </a:rPr>
              <a:t>基本法</a:t>
            </a:r>
            <a:r>
              <a:rPr lang="en-US" altLang="zh-TW" sz="2400" b="1" dirty="0">
                <a:latin typeface="+mj-ea"/>
                <a:ea typeface="+mj-ea"/>
                <a:hlinkClick r:id="rId2" action="ppaction://hlinksldjump"/>
              </a:rPr>
              <a:t>》</a:t>
            </a:r>
            <a:r>
              <a:rPr lang="zh-TW" altLang="en-US" sz="2400" b="1" dirty="0">
                <a:latin typeface="+mj-ea"/>
                <a:ea typeface="+mj-ea"/>
                <a:hlinkClick r:id="rId2" action="ppaction://hlinksldjump"/>
              </a:rPr>
              <a:t>的案例</a:t>
            </a:r>
            <a:endParaRPr lang="en-US" sz="2400" b="1" dirty="0">
              <a:solidFill>
                <a:srgbClr val="7030A0"/>
              </a:solidFill>
              <a:latin typeface="+mj-ea"/>
              <a:ea typeface="+mj-ea"/>
            </a:endParaRPr>
          </a:p>
        </p:txBody>
      </p:sp>
      <p:sp>
        <p:nvSpPr>
          <p:cNvPr id="9" name="內容版面配置區 2"/>
          <p:cNvSpPr txBox="1">
            <a:spLocks/>
          </p:cNvSpPr>
          <p:nvPr/>
        </p:nvSpPr>
        <p:spPr>
          <a:xfrm>
            <a:off x="6095998"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000"/>
              </a:spcBef>
              <a:spcAft>
                <a:spcPts val="200"/>
              </a:spcAft>
              <a:buClr>
                <a:schemeClr val="tx1"/>
              </a:buClr>
              <a:buFont typeface="Wingdings" pitchFamily="2" charset="2"/>
              <a:buNone/>
              <a:defRPr sz="4400" b="1">
                <a:solidFill>
                  <a:srgbClr val="7030A0"/>
                </a:solidFill>
                <a:latin typeface="Microsoft JhengHei UI" panose="020B0604030504040204" pitchFamily="34" charset="-120"/>
                <a:ea typeface="Microsoft JhengHei UI" panose="020B0604030504040204" pitchFamily="34" charset="-120"/>
              </a:defRPr>
            </a:lvl1pPr>
            <a:lvl2pPr marL="411480" indent="-182880" defTabSz="914400">
              <a:lnSpc>
                <a:spcPct val="90000"/>
              </a:lnSpc>
              <a:spcBef>
                <a:spcPts val="200"/>
              </a:spcBef>
              <a:spcAft>
                <a:spcPts val="400"/>
              </a:spcAft>
              <a:buClr>
                <a:schemeClr val="tx1"/>
              </a:buClr>
              <a:buFont typeface="Wingdings" pitchFamily="2" charset="2"/>
              <a:buChar char=""/>
              <a:defRPr sz="2000"/>
            </a:lvl2pPr>
            <a:lvl3pPr marL="640080" indent="-182880" defTabSz="914400">
              <a:lnSpc>
                <a:spcPct val="90000"/>
              </a:lnSpc>
              <a:spcBef>
                <a:spcPts val="200"/>
              </a:spcBef>
              <a:spcAft>
                <a:spcPts val="400"/>
              </a:spcAft>
              <a:buClr>
                <a:schemeClr val="tx1"/>
              </a:buClr>
              <a:buFont typeface="Wingdings" pitchFamily="2" charset="2"/>
              <a:buChar char=""/>
            </a:lvl3pPr>
            <a:lvl4pPr marL="868680" indent="-182880" defTabSz="914400">
              <a:lnSpc>
                <a:spcPct val="90000"/>
              </a:lnSpc>
              <a:spcBef>
                <a:spcPts val="200"/>
              </a:spcBef>
              <a:spcAft>
                <a:spcPts val="400"/>
              </a:spcAft>
              <a:buClr>
                <a:schemeClr val="tx1"/>
              </a:buClr>
              <a:buFont typeface="Wingdings" pitchFamily="2" charset="2"/>
              <a:buChar char=""/>
              <a:defRPr sz="1600"/>
            </a:lvl4pPr>
            <a:lvl5pPr marL="1097280" indent="-182880" defTabSz="914400">
              <a:lnSpc>
                <a:spcPct val="90000"/>
              </a:lnSpc>
              <a:spcBef>
                <a:spcPts val="200"/>
              </a:spcBef>
              <a:spcAft>
                <a:spcPts val="400"/>
              </a:spcAft>
              <a:buClr>
                <a:schemeClr val="tx1"/>
              </a:buClr>
              <a:buFont typeface="Wingdings" pitchFamily="2" charset="2"/>
              <a:buChar char=""/>
              <a:defRPr sz="1600"/>
            </a:lvl5pPr>
            <a:lvl6pPr marL="1284600" indent="-228600" defTabSz="914400">
              <a:lnSpc>
                <a:spcPct val="90000"/>
              </a:lnSpc>
              <a:spcBef>
                <a:spcPts val="200"/>
              </a:spcBef>
              <a:spcAft>
                <a:spcPts val="400"/>
              </a:spcAft>
              <a:buClr>
                <a:schemeClr val="tx1"/>
              </a:buClr>
              <a:buFont typeface="Wingdings" pitchFamily="2" charset="2"/>
              <a:buChar char=""/>
              <a:defRPr sz="1600"/>
            </a:lvl6pPr>
            <a:lvl7pPr marL="1471800" indent="-228600" defTabSz="914400">
              <a:lnSpc>
                <a:spcPct val="90000"/>
              </a:lnSpc>
              <a:spcBef>
                <a:spcPts val="200"/>
              </a:spcBef>
              <a:spcAft>
                <a:spcPts val="400"/>
              </a:spcAft>
              <a:buClr>
                <a:schemeClr val="tx1"/>
              </a:buClr>
              <a:buFont typeface="Wingdings" pitchFamily="2" charset="2"/>
              <a:buChar char=""/>
              <a:defRPr sz="1600"/>
            </a:lvl7pPr>
            <a:lvl8pPr marL="1629000" indent="-228600" defTabSz="914400">
              <a:lnSpc>
                <a:spcPct val="90000"/>
              </a:lnSpc>
              <a:spcBef>
                <a:spcPts val="200"/>
              </a:spcBef>
              <a:spcAft>
                <a:spcPts val="400"/>
              </a:spcAft>
              <a:buClr>
                <a:schemeClr val="tx1"/>
              </a:buClr>
              <a:buFont typeface="Wingdings" pitchFamily="2" charset="2"/>
              <a:buChar char=""/>
              <a:defRPr sz="1600"/>
            </a:lvl8pPr>
            <a:lvl9pPr marL="1806200" indent="-228600" defTabSz="914400">
              <a:lnSpc>
                <a:spcPct val="90000"/>
              </a:lnSpc>
              <a:spcBef>
                <a:spcPts val="200"/>
              </a:spcBef>
              <a:spcAft>
                <a:spcPts val="400"/>
              </a:spcAft>
              <a:buClr>
                <a:schemeClr val="tx1"/>
              </a:buClr>
              <a:buFont typeface="Wingdings" pitchFamily="2" charset="2"/>
              <a:buChar char=""/>
              <a:defRPr sz="1600"/>
            </a:lvl9pPr>
          </a:lstStyle>
          <a:p>
            <a:pPr algn="ctr"/>
            <a:r>
              <a:rPr lang="zh-TW" altLang="en-US" sz="2400" dirty="0">
                <a:solidFill>
                  <a:schemeClr val="accent1"/>
                </a:solidFill>
                <a:latin typeface="+mj-ea"/>
                <a:ea typeface="+mj-ea"/>
                <a:hlinkClick r:id="rId2" action="ppaction://hlinksldjump"/>
              </a:rPr>
              <a:t>在全國實施的香港特別行政區法律</a:t>
            </a:r>
            <a:endParaRPr lang="en-US" sz="2400" dirty="0">
              <a:solidFill>
                <a:schemeClr val="accent1"/>
              </a:solidFill>
              <a:latin typeface="+mj-ea"/>
              <a:ea typeface="+mj-ea"/>
            </a:endParaRPr>
          </a:p>
        </p:txBody>
      </p:sp>
      <p:sp>
        <p:nvSpPr>
          <p:cNvPr id="10" name="內容版面配置區 2"/>
          <p:cNvSpPr txBox="1">
            <a:spLocks/>
          </p:cNvSpPr>
          <p:nvPr/>
        </p:nvSpPr>
        <p:spPr>
          <a:xfrm>
            <a:off x="1943855"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000"/>
              </a:spcBef>
              <a:buClr>
                <a:schemeClr val="accent1"/>
              </a:buClr>
              <a:buSzPct val="80000"/>
              <a:buFont typeface="Corbel" pitchFamily="34" charset="0"/>
              <a:buNone/>
              <a:defRPr sz="2400" b="1">
                <a:solidFill>
                  <a:schemeClr val="accent1"/>
                </a:solidFill>
                <a:latin typeface="+mj-ea"/>
                <a:ea typeface="+mj-ea"/>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pPr algn="ctr"/>
            <a:r>
              <a:rPr lang="zh-TW" altLang="en-US" dirty="0">
                <a:hlinkClick r:id="rId2" action="ppaction://hlinksldjump"/>
              </a:rPr>
              <a:t>在香港特別行政區實施的地區性法律</a:t>
            </a:r>
            <a:endParaRPr lang="en-US" dirty="0"/>
          </a:p>
        </p:txBody>
      </p:sp>
      <p:sp>
        <p:nvSpPr>
          <p:cNvPr id="11" name="內容版面配置區 2"/>
          <p:cNvSpPr txBox="1">
            <a:spLocks/>
          </p:cNvSpPr>
          <p:nvPr/>
        </p:nvSpPr>
        <p:spPr>
          <a:xfrm>
            <a:off x="6095998" y="2493817"/>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000"/>
              </a:spcBef>
              <a:buClr>
                <a:schemeClr val="accent1"/>
              </a:buClr>
              <a:buSzPct val="80000"/>
              <a:buFont typeface="Corbel" pitchFamily="34" charset="0"/>
              <a:buNone/>
              <a:defRPr sz="2400" b="1">
                <a:solidFill>
                  <a:schemeClr val="accent1"/>
                </a:solidFill>
                <a:latin typeface="+mj-ea"/>
                <a:ea typeface="+mj-ea"/>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pPr algn="ctr"/>
            <a:r>
              <a:rPr lang="zh-TW" altLang="en-US" dirty="0">
                <a:hlinkClick r:id="rId3" action="ppaction://hlinksldjump"/>
              </a:rPr>
              <a:t>在香港特別行政區實施的全國性法律</a:t>
            </a:r>
            <a:endParaRPr lang="en-US" dirty="0"/>
          </a:p>
        </p:txBody>
      </p:sp>
    </p:spTree>
    <p:extLst>
      <p:ext uri="{BB962C8B-B14F-4D97-AF65-F5344CB8AC3E}">
        <p14:creationId xmlns:p14="http://schemas.microsoft.com/office/powerpoint/2010/main" val="15617941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5FF34307-55AC-42E5-A985-05E8B7CE69F9}"/>
              </a:ext>
            </a:extLst>
          </p:cNvPr>
          <p:cNvPicPr>
            <a:picLocks noChangeAspect="1"/>
          </p:cNvPicPr>
          <p:nvPr/>
        </p:nvPicPr>
        <p:blipFill>
          <a:blip r:embed="rId3"/>
          <a:stretch>
            <a:fillRect/>
          </a:stretch>
        </p:blipFill>
        <p:spPr>
          <a:xfrm>
            <a:off x="5927772" y="2336873"/>
            <a:ext cx="3932666" cy="3932666"/>
          </a:xfrm>
          <a:prstGeom prst="rect">
            <a:avLst/>
          </a:prstGeom>
        </p:spPr>
      </p:pic>
    </p:spTree>
    <p:extLst>
      <p:ext uri="{BB962C8B-B14F-4D97-AF65-F5344CB8AC3E}">
        <p14:creationId xmlns:p14="http://schemas.microsoft.com/office/powerpoint/2010/main" val="844247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857839" y="5987739"/>
            <a:ext cx="8484124" cy="523220"/>
          </a:xfrm>
          <a:prstGeom prst="rect">
            <a:avLst/>
          </a:prstGeom>
          <a:noFill/>
        </p:spPr>
        <p:txBody>
          <a:bodyPr wrap="square" rtlCol="0">
            <a:spAutoFit/>
          </a:bodyPr>
          <a:lstStyle/>
          <a:p>
            <a:r>
              <a:rPr lang="zh-TW" altLang="en-US" sz="2800" b="1" dirty="0">
                <a:solidFill>
                  <a:srgbClr val="7030A0"/>
                </a:solidFill>
              </a:rPr>
              <a:t>答案</a:t>
            </a:r>
            <a:r>
              <a:rPr lang="zh-TW" altLang="en-US" sz="2800" b="1" dirty="0" smtClean="0">
                <a:solidFill>
                  <a:srgbClr val="7030A0"/>
                </a:solidFill>
              </a:rPr>
              <a:t>出處</a:t>
            </a:r>
            <a:r>
              <a:rPr lang="en-US" altLang="zh-TW" sz="2800" b="1" dirty="0" smtClean="0">
                <a:solidFill>
                  <a:srgbClr val="7030A0"/>
                </a:solidFill>
              </a:rPr>
              <a:t>﹕﹕《</a:t>
            </a:r>
            <a:r>
              <a:rPr lang="zh-TW" altLang="en-US" sz="2800" b="1" dirty="0" smtClean="0">
                <a:solidFill>
                  <a:srgbClr val="7030A0"/>
                </a:solidFill>
              </a:rPr>
              <a:t>基本法</a:t>
            </a:r>
            <a:r>
              <a:rPr lang="en-US" altLang="zh-TW" sz="2800" b="1" dirty="0" smtClean="0">
                <a:solidFill>
                  <a:srgbClr val="7030A0"/>
                </a:solidFill>
              </a:rPr>
              <a:t>》</a:t>
            </a:r>
            <a:r>
              <a:rPr lang="zh-TW" altLang="en-US" sz="2800" b="1" dirty="0" smtClean="0">
                <a:solidFill>
                  <a:srgbClr val="7030A0"/>
                </a:solidFill>
              </a:rPr>
              <a:t>附件三</a:t>
            </a:r>
            <a:endParaRPr lang="zh-HK" altLang="en-US" sz="2800" b="1" dirty="0">
              <a:solidFill>
                <a:srgbClr val="7030A0"/>
              </a:solidFill>
            </a:endParaRPr>
          </a:p>
        </p:txBody>
      </p:sp>
      <p:pic>
        <p:nvPicPr>
          <p:cNvPr id="5" name="圖片 4">
            <a:extLst>
              <a:ext uri="{FF2B5EF4-FFF2-40B4-BE49-F238E27FC236}">
                <a16:creationId xmlns:a16="http://schemas.microsoft.com/office/drawing/2014/main" id="{3CFEB3CC-238F-4834-8AED-670B20682BED}"/>
              </a:ext>
            </a:extLst>
          </p:cNvPr>
          <p:cNvPicPr>
            <a:picLocks noChangeAspect="1"/>
          </p:cNvPicPr>
          <p:nvPr/>
        </p:nvPicPr>
        <p:blipFill>
          <a:blip r:embed="rId3"/>
          <a:stretch>
            <a:fillRect/>
          </a:stretch>
        </p:blipFill>
        <p:spPr>
          <a:xfrm>
            <a:off x="6744621" y="2234305"/>
            <a:ext cx="3555594" cy="3555594"/>
          </a:xfrm>
          <a:prstGeom prst="rect">
            <a:avLst/>
          </a:prstGeom>
        </p:spPr>
      </p:pic>
    </p:spTree>
    <p:extLst>
      <p:ext uri="{BB962C8B-B14F-4D97-AF65-F5344CB8AC3E}">
        <p14:creationId xmlns:p14="http://schemas.microsoft.com/office/powerpoint/2010/main" val="38743581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5649" y="597131"/>
            <a:ext cx="10102390" cy="1508760"/>
          </a:xfrm>
        </p:spPr>
        <p:txBody>
          <a:bodyPr>
            <a:normAutofit/>
          </a:bodyPr>
          <a:lstStyle/>
          <a:p>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1</a:t>
            </a:r>
            <a:r>
              <a:rPr lang="en-US" altLang="zh-TW" b="1" dirty="0" smtClean="0">
                <a:solidFill>
                  <a:schemeClr val="accent2">
                    <a:lumMod val="75000"/>
                  </a:schemeClr>
                </a:solidFill>
                <a:latin typeface="微軟正黑體" panose="020B0604030504040204" pitchFamily="34" charset="-120"/>
                <a:ea typeface="微軟正黑體" panose="020B0604030504040204" pitchFamily="34" charset="-120"/>
              </a:rPr>
              <a:t>. </a:t>
            </a:r>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2023</a:t>
            </a:r>
            <a:r>
              <a:rPr lang="zh-HK" altLang="en-US"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年是</a:t>
            </a:r>
            <a:r>
              <a:rPr lang="en-US" altLang="zh-HK"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a:t>
            </a:r>
            <a:r>
              <a:rPr lang="zh-HK" altLang="en-US"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基本法</a:t>
            </a:r>
            <a:r>
              <a:rPr lang="en-US" altLang="zh-HK"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a:t>
            </a:r>
            <a:r>
              <a:rPr lang="zh-HK" altLang="en-US"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頒布多少周年？</a:t>
            </a:r>
            <a:endParaRPr lang="en-US"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rmAutofit/>
          </a:bodyPr>
          <a:lstStyle/>
          <a:p>
            <a:pPr marL="0" indent="0" algn="ctr">
              <a:buNone/>
            </a:pPr>
            <a:r>
              <a:rPr lang="en-US" altLang="zh-TW" sz="4400" b="1" dirty="0" smtClean="0">
                <a:solidFill>
                  <a:srgbClr val="7030A0"/>
                </a:solidFill>
                <a:latin typeface="Microsoft JhengHei UI" panose="020B0604030504040204" pitchFamily="34" charset="-120"/>
                <a:ea typeface="Microsoft JhengHei UI" panose="020B0604030504040204" pitchFamily="34" charset="-120"/>
                <a:hlinkClick r:id="rId2" action="ppaction://hlinksldjump"/>
              </a:rPr>
              <a:t>30</a:t>
            </a:r>
            <a:endParaRPr lang="en-US" sz="4400" b="1" dirty="0">
              <a:solidFill>
                <a:srgbClr val="7030A0"/>
              </a:solidFill>
              <a:latin typeface="Microsoft JhengHei UI" panose="020B0604030504040204" pitchFamily="34" charset="-120"/>
              <a:ea typeface="Microsoft JhengHei UI" panose="020B0604030504040204" pitchFamily="34" charset="-120"/>
              <a:hlinkClick r:id="rId2" action="ppaction://hlinksldjump"/>
            </a:endParaRPr>
          </a:p>
        </p:txBody>
      </p:sp>
      <p:sp>
        <p:nvSpPr>
          <p:cNvPr id="9" name="內容版面配置區 2"/>
          <p:cNvSpPr txBox="1">
            <a:spLocks/>
          </p:cNvSpPr>
          <p:nvPr/>
        </p:nvSpPr>
        <p:spPr>
          <a:xfrm>
            <a:off x="6116844" y="4477788"/>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algn="ctr" defTabSz="914400">
              <a:lnSpc>
                <a:spcPct val="90000"/>
              </a:lnSpc>
              <a:spcBef>
                <a:spcPts val="1400"/>
              </a:spcBef>
              <a:buClr>
                <a:schemeClr val="accent1"/>
              </a:buClr>
              <a:buSzPct val="80000"/>
              <a:buFont typeface="Corbel" pitchFamily="34" charset="0"/>
              <a:buNone/>
              <a:defRPr sz="4400" b="1">
                <a:solidFill>
                  <a:srgbClr val="7030A0"/>
                </a:solidFill>
                <a:latin typeface="Microsoft JhengHei UI" panose="020B0604030504040204" pitchFamily="34" charset="-120"/>
                <a:ea typeface="Microsoft JhengHei UI" panose="020B0604030504040204" pitchFamily="34"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altLang="zh-TW" dirty="0">
                <a:hlinkClick r:id="rId3" action="ppaction://hlinksldjump"/>
              </a:rPr>
              <a:t>33</a:t>
            </a:r>
            <a:endParaRPr lang="en-US" dirty="0"/>
          </a:p>
        </p:txBody>
      </p:sp>
      <p:sp>
        <p:nvSpPr>
          <p:cNvPr id="10" name="內容版面配置區 2"/>
          <p:cNvSpPr txBox="1">
            <a:spLocks/>
          </p:cNvSpPr>
          <p:nvPr/>
        </p:nvSpPr>
        <p:spPr>
          <a:xfrm>
            <a:off x="1943856" y="4477788"/>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algn="ctr" defTabSz="914400">
              <a:lnSpc>
                <a:spcPct val="90000"/>
              </a:lnSpc>
              <a:spcBef>
                <a:spcPts val="1400"/>
              </a:spcBef>
              <a:buClr>
                <a:schemeClr val="accent1"/>
              </a:buClr>
              <a:buSzPct val="80000"/>
              <a:buFont typeface="Corbel" pitchFamily="34" charset="0"/>
              <a:buNone/>
              <a:defRPr sz="4400" b="1">
                <a:solidFill>
                  <a:srgbClr val="7030A0"/>
                </a:solidFill>
                <a:latin typeface="Microsoft JhengHei UI" panose="020B0604030504040204" pitchFamily="34" charset="-120"/>
                <a:ea typeface="Microsoft JhengHei UI" panose="020B0604030504040204" pitchFamily="34"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altLang="zh-TW" dirty="0">
                <a:hlinkClick r:id="rId2" action="ppaction://hlinksldjump"/>
              </a:rPr>
              <a:t>32</a:t>
            </a:r>
            <a:endParaRPr lang="en-US" dirty="0"/>
          </a:p>
        </p:txBody>
      </p:sp>
      <p:sp>
        <p:nvSpPr>
          <p:cNvPr id="11" name="內容版面配置區 2"/>
          <p:cNvSpPr txBox="1">
            <a:spLocks/>
          </p:cNvSpPr>
          <p:nvPr/>
        </p:nvSpPr>
        <p:spPr>
          <a:xfrm>
            <a:off x="6116844" y="2493817"/>
            <a:ext cx="3052093" cy="1596045"/>
          </a:xfrm>
          <a:prstGeom prst="rect">
            <a:avLst/>
          </a:prstGeom>
          <a:solidFill>
            <a:srgbClr val="FFFFCC"/>
          </a:solidFill>
        </p:spPr>
        <p:txBody>
          <a:bodyPr vert="horz" lIns="91440" tIns="45720" rIns="91440" bIns="45720" rtlCol="0" anchor="ctr" anchorCtr="1">
            <a:normAutofit/>
          </a:bodyPr>
          <a:lstStyle>
            <a:lvl1pPr indent="0" algn="ctr" defTabSz="914400">
              <a:lnSpc>
                <a:spcPct val="90000"/>
              </a:lnSpc>
              <a:spcBef>
                <a:spcPts val="1400"/>
              </a:spcBef>
              <a:buClr>
                <a:schemeClr val="accent1"/>
              </a:buClr>
              <a:buSzPct val="80000"/>
              <a:buFont typeface="Corbel" pitchFamily="34" charset="0"/>
              <a:buNone/>
              <a:defRPr sz="4400" b="1">
                <a:solidFill>
                  <a:srgbClr val="7030A0"/>
                </a:solidFill>
                <a:latin typeface="Microsoft JhengHei UI" panose="020B0604030504040204" pitchFamily="34" charset="-120"/>
                <a:ea typeface="Microsoft JhengHei UI" panose="020B0604030504040204" pitchFamily="34"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altLang="zh-TW" dirty="0">
                <a:hlinkClick r:id="rId2" action="ppaction://hlinksldjump"/>
              </a:rPr>
              <a:t>31</a:t>
            </a:r>
            <a:endParaRPr lang="en-US" dirty="0"/>
          </a:p>
        </p:txBody>
      </p:sp>
    </p:spTree>
    <p:extLst>
      <p:ext uri="{BB962C8B-B14F-4D97-AF65-F5344CB8AC3E}">
        <p14:creationId xmlns:p14="http://schemas.microsoft.com/office/powerpoint/2010/main" val="214202725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40659" y="547880"/>
            <a:ext cx="11245933" cy="1508760"/>
          </a:xfrm>
        </p:spPr>
        <p:txBody>
          <a:bodyPr vert="horz" lIns="91440" tIns="45720" rIns="91440" bIns="45720" rtlCol="0" anchor="ctr">
            <a:noAutofit/>
          </a:bodyPr>
          <a:lstStyle/>
          <a:p>
            <a:pPr algn="just"/>
            <a:r>
              <a:rPr lang="en-US" altLang="zh-TW"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7. </a:t>
            </a:r>
            <a:r>
              <a:rPr lang="en-US" b="1" dirty="0">
                <a:solidFill>
                  <a:schemeClr val="accent2">
                    <a:lumMod val="75000"/>
                  </a:schemeClr>
                </a:solidFill>
                <a:latin typeface="新細明體" panose="02020500000000000000" pitchFamily="18" charset="-120"/>
                <a:ea typeface="新細明體" panose="02020500000000000000" pitchFamily="18" charset="-120"/>
              </a:rPr>
              <a:t>根據2021年3月30</a:t>
            </a:r>
            <a:r>
              <a:rPr lang="en-US" b="1" dirty="0" smtClean="0">
                <a:solidFill>
                  <a:schemeClr val="accent2">
                    <a:lumMod val="75000"/>
                  </a:schemeClr>
                </a:solidFill>
                <a:latin typeface="新細明體" panose="02020500000000000000" pitchFamily="18" charset="-120"/>
                <a:ea typeface="新細明體" panose="02020500000000000000" pitchFamily="18" charset="-120"/>
              </a:rPr>
              <a:t>日第十三屆全國人民代表大會常務委員會的修訂</a:t>
            </a:r>
            <a:r>
              <a:rPr lang="en-US" b="1" dirty="0">
                <a:solidFill>
                  <a:schemeClr val="accent2">
                    <a:lumMod val="75000"/>
                  </a:schemeClr>
                </a:solidFill>
                <a:latin typeface="新細明體" panose="02020500000000000000" pitchFamily="18" charset="-120"/>
                <a:ea typeface="新細明體" panose="02020500000000000000" pitchFamily="18" charset="-120"/>
              </a:rPr>
              <a:t>，</a:t>
            </a:r>
            <a:r>
              <a:rPr lang="en-US" b="1" dirty="0" smtClean="0">
                <a:solidFill>
                  <a:schemeClr val="accent2">
                    <a:lumMod val="75000"/>
                  </a:schemeClr>
                </a:solidFill>
                <a:latin typeface="新細明體" panose="02020500000000000000" pitchFamily="18" charset="-120"/>
                <a:ea typeface="新細明體" panose="02020500000000000000" pitchFamily="18" charset="-120"/>
              </a:rPr>
              <a:t>香港特別行政區行政長官的選舉委員會由多少人組成</a:t>
            </a:r>
            <a:r>
              <a:rPr lang="en-US" b="1" dirty="0">
                <a:solidFill>
                  <a:schemeClr val="accent2">
                    <a:lumMod val="75000"/>
                  </a:schemeClr>
                </a:solidFill>
                <a:latin typeface="新細明體" panose="02020500000000000000" pitchFamily="18" charset="-120"/>
                <a:ea typeface="新細明體" panose="02020500000000000000" pitchFamily="18" charset="-120"/>
              </a:rPr>
              <a:t>？</a:t>
            </a:r>
            <a:endParaRPr lang="zh-TW" altLang="zh-HK"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rmAutofit/>
          </a:bodyPr>
          <a:lstStyle/>
          <a:p>
            <a:pPr marL="0" indent="0">
              <a:buNone/>
            </a:pPr>
            <a:r>
              <a:rPr lang="en-US" sz="4400" dirty="0">
                <a:latin typeface="新細明體" panose="02020500000000000000" pitchFamily="18" charset="-120"/>
                <a:ea typeface="新細明體" panose="02020500000000000000" pitchFamily="18" charset="-120"/>
                <a:hlinkClick r:id="rId2" action="ppaction://hlinksldjump"/>
              </a:rPr>
              <a:t>1000</a:t>
            </a:r>
            <a:r>
              <a:rPr lang="zh-TW" altLang="en-US" sz="4400" dirty="0">
                <a:latin typeface="新細明體" panose="02020500000000000000" pitchFamily="18" charset="-120"/>
                <a:ea typeface="新細明體" panose="02020500000000000000" pitchFamily="18" charset="-120"/>
                <a:hlinkClick r:id="rId2" action="ppaction://hlinksldjump"/>
              </a:rPr>
              <a:t>人</a:t>
            </a:r>
            <a:endParaRPr lang="en-US" sz="4400" b="1" dirty="0">
              <a:latin typeface="新細明體" panose="02020500000000000000" pitchFamily="18" charset="-120"/>
              <a:ea typeface="新細明體" panose="02020500000000000000" pitchFamily="18" charset="-120"/>
            </a:endParaRPr>
          </a:p>
        </p:txBody>
      </p:sp>
      <p:sp>
        <p:nvSpPr>
          <p:cNvPr id="9" name="內容版面配置區 2"/>
          <p:cNvSpPr txBox="1">
            <a:spLocks/>
          </p:cNvSpPr>
          <p:nvPr/>
        </p:nvSpPr>
        <p:spPr>
          <a:xfrm>
            <a:off x="6095999" y="4527039"/>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4400">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2" action="ppaction://hlinksldjump"/>
              </a:rPr>
              <a:t>2500</a:t>
            </a:r>
            <a:r>
              <a:rPr lang="zh-TW" altLang="en-US" dirty="0">
                <a:hlinkClick r:id="rId2" action="ppaction://hlinksldjump"/>
              </a:rPr>
              <a:t>人</a:t>
            </a:r>
            <a:endParaRPr lang="en-US" dirty="0"/>
          </a:p>
        </p:txBody>
      </p:sp>
      <p:sp>
        <p:nvSpPr>
          <p:cNvPr id="10" name="內容版面配置區 2"/>
          <p:cNvSpPr txBox="1">
            <a:spLocks/>
          </p:cNvSpPr>
          <p:nvPr/>
        </p:nvSpPr>
        <p:spPr>
          <a:xfrm>
            <a:off x="2028698" y="4527039"/>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4400">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2" action="ppaction://hlinksldjump"/>
              </a:rPr>
              <a:t>2000</a:t>
            </a:r>
            <a:r>
              <a:rPr lang="zh-TW" altLang="en-US" dirty="0">
                <a:hlinkClick r:id="rId2" action="ppaction://hlinksldjump"/>
              </a:rPr>
              <a:t>人</a:t>
            </a:r>
            <a:endParaRPr lang="en-US" dirty="0"/>
          </a:p>
        </p:txBody>
      </p:sp>
      <p:sp>
        <p:nvSpPr>
          <p:cNvPr id="11" name="內容版面配置區 2"/>
          <p:cNvSpPr txBox="1">
            <a:spLocks/>
          </p:cNvSpPr>
          <p:nvPr/>
        </p:nvSpPr>
        <p:spPr>
          <a:xfrm>
            <a:off x="6095998" y="2493817"/>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400"/>
              </a:spcBef>
              <a:buClr>
                <a:schemeClr val="accent1"/>
              </a:buClr>
              <a:buSzPct val="80000"/>
              <a:buFont typeface="Corbel" pitchFamily="34" charset="0"/>
              <a:buNone/>
              <a:defRPr sz="4400">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3" action="ppaction://hlinksldjump"/>
              </a:rPr>
              <a:t>1500</a:t>
            </a:r>
            <a:r>
              <a:rPr lang="zh-TW" altLang="en-US" dirty="0">
                <a:hlinkClick r:id="rId3" action="ppaction://hlinksldjump"/>
              </a:rPr>
              <a:t>人</a:t>
            </a:r>
            <a:endParaRPr lang="en-US" dirty="0"/>
          </a:p>
        </p:txBody>
      </p:sp>
    </p:spTree>
    <p:extLst>
      <p:ext uri="{BB962C8B-B14F-4D97-AF65-F5344CB8AC3E}">
        <p14:creationId xmlns:p14="http://schemas.microsoft.com/office/powerpoint/2010/main" val="24910512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460566" y="685800"/>
            <a:ext cx="8619941"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9B7E1B3F-1DFA-4A1E-8BB5-5EA5C56336D9}"/>
              </a:ext>
            </a:extLst>
          </p:cNvPr>
          <p:cNvPicPr>
            <a:picLocks noChangeAspect="1"/>
          </p:cNvPicPr>
          <p:nvPr/>
        </p:nvPicPr>
        <p:blipFill>
          <a:blip r:embed="rId3"/>
          <a:stretch>
            <a:fillRect/>
          </a:stretch>
        </p:blipFill>
        <p:spPr>
          <a:xfrm>
            <a:off x="6304844" y="2244223"/>
            <a:ext cx="3690852" cy="3690852"/>
          </a:xfrm>
          <a:prstGeom prst="rect">
            <a:avLst/>
          </a:prstGeom>
        </p:spPr>
      </p:pic>
    </p:spTree>
    <p:extLst>
      <p:ext uri="{BB962C8B-B14F-4D97-AF65-F5344CB8AC3E}">
        <p14:creationId xmlns:p14="http://schemas.microsoft.com/office/powerpoint/2010/main" val="42540358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577036" y="5718671"/>
            <a:ext cx="11050188" cy="461665"/>
          </a:xfrm>
          <a:prstGeom prst="rect">
            <a:avLst/>
          </a:prstGeom>
          <a:noFill/>
        </p:spPr>
        <p:txBody>
          <a:bodyPr wrap="square" rtlCol="0">
            <a:spAutoFit/>
          </a:bodyPr>
          <a:lstStyle/>
          <a:p>
            <a:r>
              <a:rPr lang="zh-TW" altLang="en-US" sz="2400" b="1" dirty="0">
                <a:solidFill>
                  <a:srgbClr val="7030A0"/>
                </a:solidFill>
              </a:rPr>
              <a:t>答案出處</a:t>
            </a:r>
            <a:r>
              <a:rPr lang="en-US" altLang="zh-TW" sz="2400" b="1" dirty="0" smtClean="0">
                <a:solidFill>
                  <a:srgbClr val="7030A0"/>
                </a:solidFill>
              </a:rPr>
              <a:t>﹕</a:t>
            </a:r>
            <a:r>
              <a:rPr lang="en-US" altLang="zh-TW" sz="2400" b="1" dirty="0">
                <a:solidFill>
                  <a:srgbClr val="7030A0"/>
                </a:solidFill>
              </a:rPr>
              <a:t>《</a:t>
            </a:r>
            <a:r>
              <a:rPr lang="zh-TW" altLang="en-US" sz="2400" b="1" dirty="0" smtClean="0">
                <a:solidFill>
                  <a:srgbClr val="7030A0"/>
                </a:solidFill>
              </a:rPr>
              <a:t>基本法</a:t>
            </a:r>
            <a:r>
              <a:rPr lang="en-US" altLang="zh-TW" sz="2400" b="1" dirty="0">
                <a:solidFill>
                  <a:srgbClr val="7030A0"/>
                </a:solidFill>
              </a:rPr>
              <a:t>》</a:t>
            </a:r>
            <a:r>
              <a:rPr lang="zh-TW" altLang="en-US" sz="2400" b="1" dirty="0">
                <a:solidFill>
                  <a:srgbClr val="7030A0"/>
                </a:solidFill>
              </a:rPr>
              <a:t>附件一（修訂</a:t>
            </a:r>
            <a:r>
              <a:rPr lang="zh-TW" altLang="en-US" sz="2400" b="1" dirty="0" smtClean="0">
                <a:solidFill>
                  <a:srgbClr val="7030A0"/>
                </a:solidFill>
              </a:rPr>
              <a:t>）</a:t>
            </a:r>
            <a:endParaRPr lang="zh-HK" altLang="en-US" sz="2400" b="1" dirty="0">
              <a:solidFill>
                <a:srgbClr val="7030A0"/>
              </a:solidFill>
            </a:endParaRPr>
          </a:p>
        </p:txBody>
      </p:sp>
      <p:pic>
        <p:nvPicPr>
          <p:cNvPr id="5" name="圖片 4">
            <a:extLst>
              <a:ext uri="{FF2B5EF4-FFF2-40B4-BE49-F238E27FC236}">
                <a16:creationId xmlns:a16="http://schemas.microsoft.com/office/drawing/2014/main" id="{0DB12751-2837-42A3-8804-A54CA4349146}"/>
              </a:ext>
            </a:extLst>
          </p:cNvPr>
          <p:cNvPicPr>
            <a:picLocks noChangeAspect="1"/>
          </p:cNvPicPr>
          <p:nvPr/>
        </p:nvPicPr>
        <p:blipFill>
          <a:blip r:embed="rId3"/>
          <a:stretch>
            <a:fillRect/>
          </a:stretch>
        </p:blipFill>
        <p:spPr>
          <a:xfrm>
            <a:off x="6465100" y="2027819"/>
            <a:ext cx="3690852" cy="3690852"/>
          </a:xfrm>
          <a:prstGeom prst="rect">
            <a:avLst/>
          </a:prstGeom>
        </p:spPr>
      </p:pic>
    </p:spTree>
    <p:extLst>
      <p:ext uri="{BB962C8B-B14F-4D97-AF65-F5344CB8AC3E}">
        <p14:creationId xmlns:p14="http://schemas.microsoft.com/office/powerpoint/2010/main" val="29376805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02919" y="284176"/>
            <a:ext cx="9961074" cy="1508760"/>
          </a:xfrm>
        </p:spPr>
        <p:txBody>
          <a:bodyPr vert="horz" lIns="91440" tIns="45720" rIns="91440" bIns="45720" rtlCol="0" anchor="ctr">
            <a:noAutofit/>
          </a:bodyPr>
          <a:lstStyle/>
          <a:p>
            <a:pPr algn="just"/>
            <a:r>
              <a:rPr lang="en-US" altLang="zh-TW"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8. </a:t>
            </a:r>
            <a:r>
              <a:rPr lang="en-US" altLang="zh-TW" b="1" dirty="0">
                <a:solidFill>
                  <a:schemeClr val="accent2">
                    <a:lumMod val="75000"/>
                  </a:schemeClr>
                </a:solidFill>
                <a:latin typeface="新細明體" panose="02020500000000000000" pitchFamily="18" charset="-120"/>
                <a:ea typeface="新細明體" panose="02020500000000000000" pitchFamily="18" charset="-120"/>
              </a:rPr>
              <a:t>《</a:t>
            </a:r>
            <a:r>
              <a:rPr lang="zh-TW" altLang="en-US" b="1" dirty="0">
                <a:solidFill>
                  <a:schemeClr val="accent2">
                    <a:lumMod val="75000"/>
                  </a:schemeClr>
                </a:solidFill>
                <a:latin typeface="新細明體" panose="02020500000000000000" pitchFamily="18" charset="-120"/>
                <a:ea typeface="新細明體" panose="02020500000000000000" pitchFamily="18" charset="-120"/>
              </a:rPr>
              <a:t>基本法</a:t>
            </a:r>
            <a:r>
              <a:rPr lang="en-US" altLang="zh-TW" b="1" dirty="0">
                <a:solidFill>
                  <a:schemeClr val="accent2">
                    <a:lumMod val="75000"/>
                  </a:schemeClr>
                </a:solidFill>
                <a:latin typeface="新細明體" panose="02020500000000000000" pitchFamily="18" charset="-120"/>
                <a:ea typeface="新細明體" panose="02020500000000000000" pitchFamily="18" charset="-120"/>
              </a:rPr>
              <a:t>》</a:t>
            </a:r>
            <a:r>
              <a:rPr lang="zh-TW" altLang="en-US" b="1" dirty="0">
                <a:solidFill>
                  <a:schemeClr val="accent2">
                    <a:lumMod val="75000"/>
                  </a:schemeClr>
                </a:solidFill>
                <a:latin typeface="新細明體" panose="02020500000000000000" pitchFamily="18" charset="-120"/>
                <a:ea typeface="新細明體" panose="02020500000000000000" pitchFamily="18" charset="-120"/>
              </a:rPr>
              <a:t>附件三最新一次增減全國性法律在哪一年？</a:t>
            </a:r>
            <a:endParaRPr lang="zh-TW" altLang="zh-HK"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rmAutofit/>
          </a:bodyPr>
          <a:lstStyle/>
          <a:p>
            <a:pPr marL="0" indent="0" algn="ctr">
              <a:buNone/>
            </a:pPr>
            <a:r>
              <a:rPr lang="en-US" sz="4000" b="1" dirty="0">
                <a:latin typeface="新細明體" panose="02020500000000000000" pitchFamily="18" charset="-120"/>
                <a:ea typeface="新細明體" panose="02020500000000000000" pitchFamily="18" charset="-120"/>
                <a:hlinkClick r:id="rId2" action="ppaction://hlinksldjump"/>
              </a:rPr>
              <a:t>2014</a:t>
            </a:r>
            <a:r>
              <a:rPr lang="zh-TW" altLang="en-US" sz="4000" b="1" dirty="0">
                <a:latin typeface="新細明體" panose="02020500000000000000" pitchFamily="18" charset="-120"/>
                <a:ea typeface="新細明體" panose="02020500000000000000" pitchFamily="18" charset="-120"/>
                <a:hlinkClick r:id="rId2" action="ppaction://hlinksldjump"/>
              </a:rPr>
              <a:t>年</a:t>
            </a:r>
            <a:endParaRPr lang="en-US" sz="4000" b="1" dirty="0">
              <a:latin typeface="新細明體" panose="02020500000000000000" pitchFamily="18" charset="-120"/>
              <a:ea typeface="新細明體" panose="02020500000000000000" pitchFamily="18" charset="-120"/>
            </a:endParaRPr>
          </a:p>
        </p:txBody>
      </p:sp>
      <p:sp>
        <p:nvSpPr>
          <p:cNvPr id="9" name="內容版面配置區 2"/>
          <p:cNvSpPr txBox="1">
            <a:spLocks/>
          </p:cNvSpPr>
          <p:nvPr/>
        </p:nvSpPr>
        <p:spPr>
          <a:xfrm>
            <a:off x="6095998"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algn="ctr" defTabSz="914400">
              <a:lnSpc>
                <a:spcPct val="90000"/>
              </a:lnSpc>
              <a:spcBef>
                <a:spcPts val="1400"/>
              </a:spcBef>
              <a:buClr>
                <a:schemeClr val="accent1"/>
              </a:buClr>
              <a:buSzPct val="80000"/>
              <a:buFont typeface="Corbel" pitchFamily="34" charset="0"/>
              <a:buNone/>
              <a:defRPr sz="40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2" action="ppaction://hlinksldjump"/>
              </a:rPr>
              <a:t>2021</a:t>
            </a:r>
            <a:r>
              <a:rPr lang="zh-TW" altLang="en-US" dirty="0">
                <a:hlinkClick r:id="rId2" action="ppaction://hlinksldjump"/>
              </a:rPr>
              <a:t>年</a:t>
            </a:r>
            <a:endParaRPr lang="en-US" dirty="0"/>
          </a:p>
        </p:txBody>
      </p:sp>
      <p:sp>
        <p:nvSpPr>
          <p:cNvPr id="10" name="內容版面配置區 2"/>
          <p:cNvSpPr txBox="1">
            <a:spLocks/>
          </p:cNvSpPr>
          <p:nvPr/>
        </p:nvSpPr>
        <p:spPr>
          <a:xfrm>
            <a:off x="1943855"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algn="ctr" defTabSz="914400">
              <a:lnSpc>
                <a:spcPct val="90000"/>
              </a:lnSpc>
              <a:spcBef>
                <a:spcPts val="1400"/>
              </a:spcBef>
              <a:buClr>
                <a:schemeClr val="accent1"/>
              </a:buClr>
              <a:buSzPct val="80000"/>
              <a:buFont typeface="Corbel" pitchFamily="34" charset="0"/>
              <a:buNone/>
              <a:defRPr sz="40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3" action="ppaction://hlinksldjump"/>
              </a:rPr>
              <a:t>2020</a:t>
            </a:r>
            <a:r>
              <a:rPr lang="zh-TW" altLang="en-US" dirty="0">
                <a:hlinkClick r:id="rId3" action="ppaction://hlinksldjump"/>
              </a:rPr>
              <a:t>年</a:t>
            </a:r>
            <a:endParaRPr lang="en-US" dirty="0"/>
          </a:p>
        </p:txBody>
      </p:sp>
      <p:sp>
        <p:nvSpPr>
          <p:cNvPr id="11" name="內容版面配置區 2"/>
          <p:cNvSpPr txBox="1">
            <a:spLocks/>
          </p:cNvSpPr>
          <p:nvPr/>
        </p:nvSpPr>
        <p:spPr>
          <a:xfrm>
            <a:off x="6095998" y="2493817"/>
            <a:ext cx="3052093" cy="1596045"/>
          </a:xfrm>
          <a:prstGeom prst="rect">
            <a:avLst/>
          </a:prstGeom>
          <a:solidFill>
            <a:srgbClr val="FFFFCC"/>
          </a:solidFill>
        </p:spPr>
        <p:txBody>
          <a:bodyPr vert="horz" lIns="91440" tIns="45720" rIns="91440" bIns="45720" rtlCol="0" anchor="ctr" anchorCtr="1">
            <a:normAutofit/>
          </a:bodyPr>
          <a:lstStyle>
            <a:lvl1pPr indent="0" algn="ctr" defTabSz="914400">
              <a:lnSpc>
                <a:spcPct val="90000"/>
              </a:lnSpc>
              <a:spcBef>
                <a:spcPts val="1400"/>
              </a:spcBef>
              <a:buClr>
                <a:schemeClr val="accent1"/>
              </a:buClr>
              <a:buSzPct val="80000"/>
              <a:buFont typeface="Corbel" pitchFamily="34" charset="0"/>
              <a:buNone/>
              <a:defRPr sz="40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2" action="ppaction://hlinksldjump"/>
              </a:rPr>
              <a:t>2017</a:t>
            </a:r>
            <a:r>
              <a:rPr lang="zh-TW" altLang="en-US" dirty="0">
                <a:hlinkClick r:id="rId2" action="ppaction://hlinksldjump"/>
              </a:rPr>
              <a:t>年</a:t>
            </a:r>
            <a:endParaRPr lang="en-US" dirty="0"/>
          </a:p>
        </p:txBody>
      </p:sp>
    </p:spTree>
    <p:extLst>
      <p:ext uri="{BB962C8B-B14F-4D97-AF65-F5344CB8AC3E}">
        <p14:creationId xmlns:p14="http://schemas.microsoft.com/office/powerpoint/2010/main" val="5263962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54A8668A-5C22-4355-85EC-A061D9271617}"/>
              </a:ext>
            </a:extLst>
          </p:cNvPr>
          <p:cNvPicPr>
            <a:picLocks noChangeAspect="1"/>
          </p:cNvPicPr>
          <p:nvPr/>
        </p:nvPicPr>
        <p:blipFill>
          <a:blip r:embed="rId3"/>
          <a:stretch>
            <a:fillRect/>
          </a:stretch>
        </p:blipFill>
        <p:spPr>
          <a:xfrm>
            <a:off x="6556198" y="2454629"/>
            <a:ext cx="3398508" cy="3398508"/>
          </a:xfrm>
          <a:prstGeom prst="rect">
            <a:avLst/>
          </a:prstGeom>
        </p:spPr>
      </p:pic>
    </p:spTree>
    <p:extLst>
      <p:ext uri="{BB962C8B-B14F-4D97-AF65-F5344CB8AC3E}">
        <p14:creationId xmlns:p14="http://schemas.microsoft.com/office/powerpoint/2010/main" val="34001150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838555" y="5940605"/>
            <a:ext cx="9559813" cy="400110"/>
          </a:xfrm>
          <a:prstGeom prst="rect">
            <a:avLst/>
          </a:prstGeom>
          <a:noFill/>
        </p:spPr>
        <p:txBody>
          <a:bodyPr wrap="square" rtlCol="0">
            <a:spAutoFit/>
          </a:bodyPr>
          <a:lstStyle/>
          <a:p>
            <a:r>
              <a:rPr lang="zh-TW" altLang="en-US" sz="2000" b="1" dirty="0">
                <a:solidFill>
                  <a:srgbClr val="7030A0"/>
                </a:solidFill>
              </a:rPr>
              <a:t>答案出處</a:t>
            </a:r>
            <a:r>
              <a:rPr lang="en-US" altLang="zh-TW" sz="2000" b="1" dirty="0" smtClean="0">
                <a:solidFill>
                  <a:srgbClr val="7030A0"/>
                </a:solidFill>
              </a:rPr>
              <a:t>﹕《</a:t>
            </a:r>
            <a:r>
              <a:rPr lang="zh-TW" altLang="en-US" sz="2000" b="1" dirty="0">
                <a:solidFill>
                  <a:srgbClr val="7030A0"/>
                </a:solidFill>
              </a:rPr>
              <a:t>基本法</a:t>
            </a:r>
            <a:r>
              <a:rPr lang="en-US" altLang="zh-TW" sz="2000" b="1" dirty="0">
                <a:solidFill>
                  <a:srgbClr val="7030A0"/>
                </a:solidFill>
              </a:rPr>
              <a:t>》</a:t>
            </a:r>
            <a:r>
              <a:rPr lang="zh-TW" altLang="en-US" sz="2000" b="1" dirty="0">
                <a:solidFill>
                  <a:srgbClr val="7030A0"/>
                </a:solidFill>
              </a:rPr>
              <a:t>附件三、</a:t>
            </a:r>
            <a:r>
              <a:rPr lang="en-US" altLang="zh-TW" sz="2000" b="1" dirty="0">
                <a:solidFill>
                  <a:srgbClr val="7030A0"/>
                </a:solidFill>
              </a:rPr>
              <a:t>《</a:t>
            </a:r>
            <a:r>
              <a:rPr lang="zh-TW" altLang="en-US" sz="2000" b="1" dirty="0">
                <a:solidFill>
                  <a:srgbClr val="7030A0"/>
                </a:solidFill>
              </a:rPr>
              <a:t>中華人民共和國香港特別行政區維護國家安全法</a:t>
            </a:r>
            <a:r>
              <a:rPr lang="en-US" altLang="zh-TW" sz="2000" b="1" dirty="0">
                <a:solidFill>
                  <a:srgbClr val="7030A0"/>
                </a:solidFill>
              </a:rPr>
              <a:t>》</a:t>
            </a:r>
            <a:endParaRPr lang="zh-HK" altLang="en-US" sz="2000" b="1" dirty="0">
              <a:solidFill>
                <a:srgbClr val="7030A0"/>
              </a:solidFill>
            </a:endParaRPr>
          </a:p>
        </p:txBody>
      </p:sp>
      <p:pic>
        <p:nvPicPr>
          <p:cNvPr id="5" name="圖片 4">
            <a:extLst>
              <a:ext uri="{FF2B5EF4-FFF2-40B4-BE49-F238E27FC236}">
                <a16:creationId xmlns:a16="http://schemas.microsoft.com/office/drawing/2014/main" id="{02B93A8D-A72C-4D90-9475-0F3DE9ABA317}"/>
              </a:ext>
            </a:extLst>
          </p:cNvPr>
          <p:cNvPicPr>
            <a:picLocks noChangeAspect="1"/>
          </p:cNvPicPr>
          <p:nvPr/>
        </p:nvPicPr>
        <p:blipFill>
          <a:blip r:embed="rId3"/>
          <a:stretch>
            <a:fillRect/>
          </a:stretch>
        </p:blipFill>
        <p:spPr>
          <a:xfrm>
            <a:off x="6603330" y="2249753"/>
            <a:ext cx="3690852" cy="3690852"/>
          </a:xfrm>
          <a:prstGeom prst="rect">
            <a:avLst/>
          </a:prstGeom>
        </p:spPr>
      </p:pic>
    </p:spTree>
    <p:extLst>
      <p:ext uri="{BB962C8B-B14F-4D97-AF65-F5344CB8AC3E}">
        <p14:creationId xmlns:p14="http://schemas.microsoft.com/office/powerpoint/2010/main" val="622793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06087" y="284176"/>
            <a:ext cx="10080912" cy="1508760"/>
          </a:xfrm>
        </p:spPr>
        <p:txBody>
          <a:bodyPr vert="horz" lIns="91440" tIns="45720" rIns="91440" bIns="45720" rtlCol="0" anchor="ctr">
            <a:noAutofit/>
          </a:bodyPr>
          <a:lstStyle/>
          <a:p>
            <a:pPr algn="just"/>
            <a:r>
              <a:rPr lang="en-US" altLang="zh-TW"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9</a:t>
            </a:r>
            <a:r>
              <a:rPr lang="en-US" altLang="zh-TW" b="1" dirty="0" smtClean="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 </a:t>
            </a:r>
            <a:r>
              <a:rPr lang="zh-TW" altLang="en-US" b="1" dirty="0" smtClean="0">
                <a:solidFill>
                  <a:schemeClr val="accent2">
                    <a:lumMod val="75000"/>
                  </a:schemeClr>
                </a:solidFill>
                <a:latin typeface="新細明體" panose="02020500000000000000" pitchFamily="18" charset="-120"/>
                <a:ea typeface="新細明體" panose="02020500000000000000" pitchFamily="18" charset="-120"/>
              </a:rPr>
              <a:t>以下</a:t>
            </a:r>
            <a:r>
              <a:rPr lang="zh-TW" altLang="en-US" b="1" dirty="0">
                <a:solidFill>
                  <a:schemeClr val="accent2">
                    <a:lumMod val="75000"/>
                  </a:schemeClr>
                </a:solidFill>
                <a:latin typeface="新細明體" panose="02020500000000000000" pitchFamily="18" charset="-120"/>
                <a:ea typeface="新細明體" panose="02020500000000000000" pitchFamily="18" charset="-120"/>
              </a:rPr>
              <a:t>哪一項</a:t>
            </a:r>
            <a:r>
              <a:rPr lang="zh-TW" altLang="en-US" b="1" u="sng" dirty="0">
                <a:solidFill>
                  <a:srgbClr val="FF0000"/>
                </a:solidFill>
                <a:latin typeface="新細明體" panose="02020500000000000000" pitchFamily="18" charset="-120"/>
                <a:ea typeface="新細明體" panose="02020500000000000000" pitchFamily="18" charset="-120"/>
              </a:rPr>
              <a:t>不是</a:t>
            </a:r>
            <a:r>
              <a:rPr lang="zh-TW" altLang="en-US" b="1" dirty="0">
                <a:solidFill>
                  <a:schemeClr val="accent2">
                    <a:lumMod val="75000"/>
                  </a:schemeClr>
                </a:solidFill>
                <a:latin typeface="新細明體" panose="02020500000000000000" pitchFamily="18" charset="-120"/>
                <a:ea typeface="新細明體" panose="02020500000000000000" pitchFamily="18" charset="-120"/>
              </a:rPr>
              <a:t>香港民間團體和內地團體相處的原則？</a:t>
            </a:r>
            <a:endParaRPr lang="zh-TW" altLang="zh-HK"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rmAutofit/>
          </a:bodyPr>
          <a:lstStyle/>
          <a:p>
            <a:pPr marL="0" indent="0">
              <a:buNone/>
            </a:pPr>
            <a:r>
              <a:rPr lang="zh-TW" altLang="en-US" sz="3600" b="1" dirty="0">
                <a:latin typeface="新細明體" panose="02020500000000000000" pitchFamily="18" charset="-120"/>
                <a:ea typeface="新細明體" panose="02020500000000000000" pitchFamily="18" charset="-120"/>
                <a:hlinkClick r:id="rId2" action="ppaction://hlinksldjump"/>
              </a:rPr>
              <a:t>互不隸屬</a:t>
            </a:r>
            <a:endParaRPr lang="en-US" sz="3600" b="1" dirty="0">
              <a:latin typeface="新細明體" panose="02020500000000000000" pitchFamily="18" charset="-120"/>
              <a:ea typeface="新細明體" panose="02020500000000000000" pitchFamily="18" charset="-120"/>
            </a:endParaRPr>
          </a:p>
        </p:txBody>
      </p:sp>
      <p:sp>
        <p:nvSpPr>
          <p:cNvPr id="9" name="內容版面配置區 2"/>
          <p:cNvSpPr txBox="1">
            <a:spLocks/>
          </p:cNvSpPr>
          <p:nvPr/>
        </p:nvSpPr>
        <p:spPr>
          <a:xfrm>
            <a:off x="6095997"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36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互相進步</a:t>
            </a:r>
            <a:endParaRPr lang="en-US" dirty="0"/>
          </a:p>
        </p:txBody>
      </p:sp>
      <p:sp>
        <p:nvSpPr>
          <p:cNvPr id="10" name="內容版面配置區 2"/>
          <p:cNvSpPr txBox="1">
            <a:spLocks/>
          </p:cNvSpPr>
          <p:nvPr/>
        </p:nvSpPr>
        <p:spPr>
          <a:xfrm>
            <a:off x="1943855"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36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互相尊重</a:t>
            </a:r>
            <a:endParaRPr lang="en-US" dirty="0"/>
          </a:p>
        </p:txBody>
      </p:sp>
      <p:sp>
        <p:nvSpPr>
          <p:cNvPr id="11" name="內容版面配置區 2"/>
          <p:cNvSpPr txBox="1">
            <a:spLocks/>
          </p:cNvSpPr>
          <p:nvPr/>
        </p:nvSpPr>
        <p:spPr>
          <a:xfrm>
            <a:off x="6095998" y="2493817"/>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400"/>
              </a:spcBef>
              <a:buClr>
                <a:schemeClr val="accent1"/>
              </a:buClr>
              <a:buSzPct val="80000"/>
              <a:buFont typeface="Corbel" pitchFamily="34" charset="0"/>
              <a:buNone/>
              <a:defRPr sz="36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互不干涉</a:t>
            </a:r>
            <a:endParaRPr lang="en-US" dirty="0"/>
          </a:p>
        </p:txBody>
      </p:sp>
    </p:spTree>
    <p:extLst>
      <p:ext uri="{BB962C8B-B14F-4D97-AF65-F5344CB8AC3E}">
        <p14:creationId xmlns:p14="http://schemas.microsoft.com/office/powerpoint/2010/main" val="157402384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65853417-B163-4953-8C2A-B2B7C014241E}"/>
              </a:ext>
            </a:extLst>
          </p:cNvPr>
          <p:cNvPicPr>
            <a:picLocks noChangeAspect="1"/>
          </p:cNvPicPr>
          <p:nvPr/>
        </p:nvPicPr>
        <p:blipFill>
          <a:blip r:embed="rId3"/>
          <a:stretch>
            <a:fillRect/>
          </a:stretch>
        </p:blipFill>
        <p:spPr>
          <a:xfrm>
            <a:off x="6700769" y="2756554"/>
            <a:ext cx="3220039" cy="3220039"/>
          </a:xfrm>
          <a:prstGeom prst="rect">
            <a:avLst/>
          </a:prstGeom>
        </p:spPr>
      </p:pic>
    </p:spTree>
    <p:extLst>
      <p:ext uri="{BB962C8B-B14F-4D97-AF65-F5344CB8AC3E}">
        <p14:creationId xmlns:p14="http://schemas.microsoft.com/office/powerpoint/2010/main" val="411862287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914400" y="5843162"/>
            <a:ext cx="8738648" cy="461665"/>
          </a:xfrm>
          <a:prstGeom prst="rect">
            <a:avLst/>
          </a:prstGeom>
          <a:noFill/>
        </p:spPr>
        <p:txBody>
          <a:bodyPr wrap="square" rtlCol="0">
            <a:spAutoFit/>
          </a:bodyPr>
          <a:lstStyle/>
          <a:p>
            <a:r>
              <a:rPr lang="zh-TW" altLang="en-US" sz="2400" b="1" dirty="0">
                <a:solidFill>
                  <a:srgbClr val="7030A0"/>
                </a:solidFill>
              </a:rPr>
              <a:t>答案</a:t>
            </a:r>
            <a:r>
              <a:rPr lang="zh-TW" altLang="en-US" sz="2400" b="1" dirty="0" smtClean="0">
                <a:solidFill>
                  <a:srgbClr val="7030A0"/>
                </a:solidFill>
              </a:rPr>
              <a:t>出處</a:t>
            </a:r>
            <a:r>
              <a:rPr lang="en-US" altLang="zh-TW" sz="2400" b="1" dirty="0" smtClean="0">
                <a:solidFill>
                  <a:srgbClr val="7030A0"/>
                </a:solidFill>
              </a:rPr>
              <a:t>﹕《</a:t>
            </a:r>
            <a:r>
              <a:rPr lang="zh-TW" altLang="en-US" sz="2400" b="1" dirty="0">
                <a:solidFill>
                  <a:srgbClr val="7030A0"/>
                </a:solidFill>
              </a:rPr>
              <a:t>基本法</a:t>
            </a:r>
            <a:r>
              <a:rPr lang="en-US" altLang="zh-TW" sz="2400" b="1" dirty="0">
                <a:solidFill>
                  <a:srgbClr val="7030A0"/>
                </a:solidFill>
              </a:rPr>
              <a:t>》</a:t>
            </a:r>
            <a:r>
              <a:rPr lang="zh-TW" altLang="en-US" sz="2400" b="1" dirty="0">
                <a:solidFill>
                  <a:srgbClr val="7030A0"/>
                </a:solidFill>
              </a:rPr>
              <a:t>第一百四十八條</a:t>
            </a:r>
            <a:endParaRPr lang="zh-HK" altLang="en-US" sz="2400" b="1" dirty="0">
              <a:solidFill>
                <a:srgbClr val="7030A0"/>
              </a:solidFill>
            </a:endParaRPr>
          </a:p>
        </p:txBody>
      </p:sp>
      <p:pic>
        <p:nvPicPr>
          <p:cNvPr id="5" name="圖片 4">
            <a:extLst>
              <a:ext uri="{FF2B5EF4-FFF2-40B4-BE49-F238E27FC236}">
                <a16:creationId xmlns:a16="http://schemas.microsoft.com/office/drawing/2014/main" id="{47B7AA5F-1D53-43D9-AEBF-5B03FAC15F02}"/>
              </a:ext>
            </a:extLst>
          </p:cNvPr>
          <p:cNvPicPr>
            <a:picLocks noChangeAspect="1"/>
          </p:cNvPicPr>
          <p:nvPr/>
        </p:nvPicPr>
        <p:blipFill>
          <a:blip r:embed="rId3"/>
          <a:stretch>
            <a:fillRect/>
          </a:stretch>
        </p:blipFill>
        <p:spPr>
          <a:xfrm>
            <a:off x="6568795" y="2336873"/>
            <a:ext cx="3333278" cy="3333278"/>
          </a:xfrm>
          <a:prstGeom prst="rect">
            <a:avLst/>
          </a:prstGeom>
        </p:spPr>
      </p:pic>
    </p:spTree>
    <p:extLst>
      <p:ext uri="{BB962C8B-B14F-4D97-AF65-F5344CB8AC3E}">
        <p14:creationId xmlns:p14="http://schemas.microsoft.com/office/powerpoint/2010/main" val="411233898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47897" y="242613"/>
            <a:ext cx="10856423" cy="1508760"/>
          </a:xfrm>
        </p:spPr>
        <p:txBody>
          <a:bodyPr vert="horz" lIns="91440" tIns="45720" rIns="91440" bIns="45720" rtlCol="0" anchor="ctr">
            <a:noAutofit/>
          </a:bodyPr>
          <a:lstStyle/>
          <a:p>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10</a:t>
            </a:r>
            <a:r>
              <a:rPr lang="en-US" altLang="zh-TW" b="1" dirty="0" smtClean="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 </a:t>
            </a:r>
            <a:r>
              <a:rPr lang="zh-TW" altLang="en-US" b="1" dirty="0" smtClean="0">
                <a:solidFill>
                  <a:schemeClr val="accent2">
                    <a:lumMod val="75000"/>
                  </a:schemeClr>
                </a:solidFill>
              </a:rPr>
              <a:t>立法</a:t>
            </a:r>
            <a:r>
              <a:rPr lang="zh-TW" altLang="en-US" b="1" dirty="0">
                <a:solidFill>
                  <a:schemeClr val="accent2">
                    <a:lumMod val="75000"/>
                  </a:schemeClr>
                </a:solidFill>
              </a:rPr>
              <a:t>會主席如何產生？</a:t>
            </a:r>
            <a:endParaRPr lang="en-US" b="1" dirty="0">
              <a:solidFill>
                <a:schemeClr val="accent2">
                  <a:lumMod val="75000"/>
                </a:schemeClr>
              </a:solidFill>
            </a:endParaRPr>
          </a:p>
        </p:txBody>
      </p:sp>
      <p:sp>
        <p:nvSpPr>
          <p:cNvPr id="3" name="內容版面配置區 2"/>
          <p:cNvSpPr>
            <a:spLocks noGrp="1"/>
          </p:cNvSpPr>
          <p:nvPr>
            <p:ph idx="1"/>
          </p:nvPr>
        </p:nvSpPr>
        <p:spPr>
          <a:xfrm>
            <a:off x="2019271" y="2493817"/>
            <a:ext cx="3052093" cy="1596045"/>
          </a:xfrm>
          <a:solidFill>
            <a:srgbClr val="FFFFCC"/>
          </a:solidFill>
        </p:spPr>
        <p:txBody>
          <a:bodyPr anchor="ctr" anchorCtr="1">
            <a:normAutofit/>
          </a:bodyPr>
          <a:lstStyle/>
          <a:p>
            <a:pPr marL="0" indent="0">
              <a:buNone/>
            </a:pPr>
            <a:r>
              <a:rPr lang="zh-TW" altLang="en-US" sz="3600" b="1" dirty="0">
                <a:hlinkClick r:id="rId2" action="ppaction://hlinksldjump"/>
              </a:rPr>
              <a:t>協商產生</a:t>
            </a:r>
            <a:endParaRPr lang="en-US" sz="3600" b="1" dirty="0">
              <a:latin typeface="Microsoft JhengHei UI" panose="020B0604030504040204" pitchFamily="34" charset="-120"/>
              <a:ea typeface="Microsoft JhengHei UI" panose="020B0604030504040204" pitchFamily="34" charset="-120"/>
            </a:endParaRPr>
          </a:p>
        </p:txBody>
      </p:sp>
      <p:sp>
        <p:nvSpPr>
          <p:cNvPr id="9" name="內容版面配置區 2"/>
          <p:cNvSpPr txBox="1">
            <a:spLocks/>
          </p:cNvSpPr>
          <p:nvPr/>
        </p:nvSpPr>
        <p:spPr>
          <a:xfrm>
            <a:off x="6095999" y="4527039"/>
            <a:ext cx="3052093" cy="1596045"/>
          </a:xfrm>
          <a:prstGeom prst="rect">
            <a:avLst/>
          </a:prstGeom>
          <a:solidFill>
            <a:srgbClr val="FFFFCC"/>
          </a:solidFill>
        </p:spPr>
        <p:txBody>
          <a:bodyPr vert="horz" lIns="91440" tIns="45720" rIns="91440" bIns="45720" rtlCol="0" anchor="ctr" anchorCtr="1">
            <a:normAutofit fontScale="92500" lnSpcReduction="20000"/>
          </a:bodyPr>
          <a:lstStyle>
            <a:defPPr>
              <a:defRPr lang="en-US"/>
            </a:defPPr>
            <a:lvl1pPr indent="0" defTabSz="914400">
              <a:lnSpc>
                <a:spcPct val="90000"/>
              </a:lnSpc>
              <a:spcBef>
                <a:spcPts val="1400"/>
              </a:spcBef>
              <a:buClr>
                <a:schemeClr val="accent1"/>
              </a:buClr>
              <a:buSzPct val="80000"/>
              <a:buFont typeface="Corbel" pitchFamily="34" charset="0"/>
              <a:buNone/>
              <a:defRPr sz="36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pPr algn="ctr"/>
            <a:r>
              <a:rPr lang="zh-TW" altLang="en-US" dirty="0">
                <a:hlinkClick r:id="rId2" action="ppaction://hlinksldjump"/>
              </a:rPr>
              <a:t>立法會選舉中</a:t>
            </a:r>
            <a:endParaRPr lang="en-US" altLang="zh-TW" dirty="0">
              <a:hlinkClick r:id="rId2" action="ppaction://hlinksldjump"/>
            </a:endParaRPr>
          </a:p>
          <a:p>
            <a:pPr algn="ctr"/>
            <a:r>
              <a:rPr lang="zh-TW" altLang="en-US" dirty="0">
                <a:hlinkClick r:id="rId2" action="ppaction://hlinksldjump"/>
              </a:rPr>
              <a:t>最高得票者</a:t>
            </a:r>
            <a:endParaRPr lang="en-US" altLang="zh-TW" dirty="0">
              <a:hlinkClick r:id="rId2" action="ppaction://hlinksldjump"/>
            </a:endParaRPr>
          </a:p>
          <a:p>
            <a:pPr algn="ctr"/>
            <a:r>
              <a:rPr lang="zh-TW" altLang="en-US" dirty="0">
                <a:hlinkClick r:id="rId2" action="ppaction://hlinksldjump"/>
              </a:rPr>
              <a:t>擔任</a:t>
            </a:r>
            <a:endParaRPr lang="en-US" dirty="0"/>
          </a:p>
        </p:txBody>
      </p:sp>
      <p:sp>
        <p:nvSpPr>
          <p:cNvPr id="10" name="內容版面配置區 2"/>
          <p:cNvSpPr txBox="1">
            <a:spLocks/>
          </p:cNvSpPr>
          <p:nvPr/>
        </p:nvSpPr>
        <p:spPr>
          <a:xfrm>
            <a:off x="1943855"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36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行政長官指定</a:t>
            </a:r>
            <a:endParaRPr lang="en-US" dirty="0"/>
          </a:p>
        </p:txBody>
      </p:sp>
      <p:sp>
        <p:nvSpPr>
          <p:cNvPr id="11" name="內容版面配置區 2"/>
          <p:cNvSpPr txBox="1">
            <a:spLocks/>
          </p:cNvSpPr>
          <p:nvPr/>
        </p:nvSpPr>
        <p:spPr>
          <a:xfrm>
            <a:off x="6095998" y="2493817"/>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400"/>
              </a:spcBef>
              <a:buClr>
                <a:schemeClr val="accent1"/>
              </a:buClr>
              <a:buSzPct val="80000"/>
              <a:buFont typeface="Corbel" pitchFamily="34" charset="0"/>
              <a:buNone/>
              <a:defRPr sz="36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議員互選產生</a:t>
            </a:r>
            <a:endParaRPr lang="en-US" dirty="0"/>
          </a:p>
        </p:txBody>
      </p:sp>
    </p:spTree>
    <p:extLst>
      <p:ext uri="{BB962C8B-B14F-4D97-AF65-F5344CB8AC3E}">
        <p14:creationId xmlns:p14="http://schemas.microsoft.com/office/powerpoint/2010/main" val="15052327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6" name="圖片 15">
            <a:extLst>
              <a:ext uri="{FF2B5EF4-FFF2-40B4-BE49-F238E27FC236}">
                <a16:creationId xmlns:a16="http://schemas.microsoft.com/office/drawing/2014/main" id="{9E0C08A4-4269-4943-A567-8960ED65708D}"/>
              </a:ext>
            </a:extLst>
          </p:cNvPr>
          <p:cNvPicPr>
            <a:picLocks noChangeAspect="1"/>
          </p:cNvPicPr>
          <p:nvPr/>
        </p:nvPicPr>
        <p:blipFill>
          <a:blip r:embed="rId3"/>
          <a:stretch>
            <a:fillRect/>
          </a:stretch>
        </p:blipFill>
        <p:spPr>
          <a:xfrm>
            <a:off x="6209608" y="2003666"/>
            <a:ext cx="4565230" cy="4565230"/>
          </a:xfrm>
          <a:prstGeom prst="rect">
            <a:avLst/>
          </a:prstGeom>
        </p:spPr>
      </p:pic>
    </p:spTree>
    <p:extLst>
      <p:ext uri="{BB962C8B-B14F-4D97-AF65-F5344CB8AC3E}">
        <p14:creationId xmlns:p14="http://schemas.microsoft.com/office/powerpoint/2010/main" val="45001693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DA40B308-081F-49D1-B775-9A28974AE904}"/>
              </a:ext>
            </a:extLst>
          </p:cNvPr>
          <p:cNvPicPr>
            <a:picLocks noChangeAspect="1"/>
          </p:cNvPicPr>
          <p:nvPr/>
        </p:nvPicPr>
        <p:blipFill>
          <a:blip r:embed="rId3"/>
          <a:stretch>
            <a:fillRect/>
          </a:stretch>
        </p:blipFill>
        <p:spPr>
          <a:xfrm>
            <a:off x="6595621" y="2538284"/>
            <a:ext cx="3868132" cy="3868132"/>
          </a:xfrm>
          <a:prstGeom prst="rect">
            <a:avLst/>
          </a:prstGeom>
        </p:spPr>
      </p:pic>
    </p:spTree>
    <p:extLst>
      <p:ext uri="{BB962C8B-B14F-4D97-AF65-F5344CB8AC3E}">
        <p14:creationId xmlns:p14="http://schemas.microsoft.com/office/powerpoint/2010/main" val="22797020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585704" y="5921752"/>
            <a:ext cx="8654236" cy="523220"/>
          </a:xfrm>
          <a:prstGeom prst="rect">
            <a:avLst/>
          </a:prstGeom>
          <a:noFill/>
        </p:spPr>
        <p:txBody>
          <a:bodyPr wrap="square" rtlCol="0">
            <a:spAutoFit/>
          </a:bodyPr>
          <a:lstStyle/>
          <a:p>
            <a:r>
              <a:rPr lang="zh-TW" altLang="en-US" sz="2800" b="1" dirty="0">
                <a:solidFill>
                  <a:srgbClr val="7030A0"/>
                </a:solidFill>
              </a:rPr>
              <a:t>答案出處</a:t>
            </a:r>
            <a:r>
              <a:rPr lang="en-US" altLang="zh-TW" sz="2800" b="1" dirty="0" smtClean="0">
                <a:solidFill>
                  <a:srgbClr val="7030A0"/>
                </a:solidFill>
              </a:rPr>
              <a:t>﹕《</a:t>
            </a:r>
            <a:r>
              <a:rPr lang="zh-TW" altLang="en-US" sz="2800" b="1" dirty="0">
                <a:solidFill>
                  <a:srgbClr val="7030A0"/>
                </a:solidFill>
              </a:rPr>
              <a:t>基本法</a:t>
            </a:r>
            <a:r>
              <a:rPr lang="en-US" altLang="zh-TW" sz="2800" b="1" dirty="0">
                <a:solidFill>
                  <a:srgbClr val="7030A0"/>
                </a:solidFill>
              </a:rPr>
              <a:t>》</a:t>
            </a:r>
            <a:r>
              <a:rPr lang="zh-TW" altLang="en-US" sz="2800" b="1" dirty="0">
                <a:solidFill>
                  <a:srgbClr val="7030A0"/>
                </a:solidFill>
              </a:rPr>
              <a:t>第七十一條</a:t>
            </a:r>
            <a:endParaRPr lang="zh-HK" altLang="en-US" sz="2800" b="1" dirty="0">
              <a:solidFill>
                <a:srgbClr val="7030A0"/>
              </a:solidFill>
            </a:endParaRPr>
          </a:p>
        </p:txBody>
      </p:sp>
      <p:pic>
        <p:nvPicPr>
          <p:cNvPr id="5" name="圖片 4">
            <a:extLst>
              <a:ext uri="{FF2B5EF4-FFF2-40B4-BE49-F238E27FC236}">
                <a16:creationId xmlns:a16="http://schemas.microsoft.com/office/drawing/2014/main" id="{852D2B60-5205-4A3E-AACD-9DF9F241B3B3}"/>
              </a:ext>
            </a:extLst>
          </p:cNvPr>
          <p:cNvPicPr>
            <a:picLocks noChangeAspect="1"/>
          </p:cNvPicPr>
          <p:nvPr/>
        </p:nvPicPr>
        <p:blipFill>
          <a:blip r:embed="rId3"/>
          <a:stretch>
            <a:fillRect/>
          </a:stretch>
        </p:blipFill>
        <p:spPr>
          <a:xfrm>
            <a:off x="6766758" y="2336873"/>
            <a:ext cx="3250794" cy="3250794"/>
          </a:xfrm>
          <a:prstGeom prst="rect">
            <a:avLst/>
          </a:prstGeom>
        </p:spPr>
      </p:pic>
    </p:spTree>
    <p:extLst>
      <p:ext uri="{BB962C8B-B14F-4D97-AF65-F5344CB8AC3E}">
        <p14:creationId xmlns:p14="http://schemas.microsoft.com/office/powerpoint/2010/main" val="36225616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56458" y="284176"/>
            <a:ext cx="10623666" cy="1508760"/>
          </a:xfrm>
        </p:spPr>
        <p:txBody>
          <a:bodyPr vert="horz" lIns="91440" tIns="45720" rIns="91440" bIns="45720" rtlCol="0" anchor="ctr">
            <a:noAutofit/>
          </a:bodyPr>
          <a:lstStyle/>
          <a:p>
            <a:pPr algn="just"/>
            <a:r>
              <a:rPr lang="en-US" altLang="zh-TW"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11</a:t>
            </a:r>
            <a:r>
              <a:rPr lang="en-US" altLang="zh-TW" b="1" dirty="0" smtClean="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 </a:t>
            </a:r>
            <a:r>
              <a:rPr lang="zh-TW" altLang="en-US" b="1" dirty="0" smtClean="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中央</a:t>
            </a:r>
            <a:r>
              <a:rPr lang="zh-TW" altLang="en-US"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人民政府授權下列哪個機構簽發中華人民共和國香港特別行政區護照？</a:t>
            </a:r>
            <a:endParaRPr lang="zh-TW" altLang="zh-HK"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rmAutofit/>
          </a:bodyPr>
          <a:lstStyle/>
          <a:p>
            <a:pPr marL="0" indent="0" algn="ctr">
              <a:buNone/>
            </a:pPr>
            <a:r>
              <a:rPr lang="zh-TW" altLang="en-US" sz="2800" b="1" dirty="0" smtClean="0">
                <a:hlinkClick r:id="rId2" action="ppaction://hlinksldjump"/>
              </a:rPr>
              <a:t>中華人民共和國</a:t>
            </a:r>
            <a:endParaRPr lang="en-US" altLang="zh-TW" sz="2800" b="1" dirty="0" smtClean="0">
              <a:hlinkClick r:id="rId2" action="ppaction://hlinksldjump"/>
            </a:endParaRPr>
          </a:p>
          <a:p>
            <a:pPr marL="0" indent="0" algn="ctr">
              <a:buNone/>
            </a:pPr>
            <a:r>
              <a:rPr lang="zh-TW" altLang="en-US" sz="2800" b="1" dirty="0" smtClean="0">
                <a:hlinkClick r:id="rId2" action="ppaction://hlinksldjump"/>
              </a:rPr>
              <a:t>外交部</a:t>
            </a:r>
            <a:endParaRPr lang="en-US" sz="2800" b="1" dirty="0"/>
          </a:p>
        </p:txBody>
      </p:sp>
      <p:sp>
        <p:nvSpPr>
          <p:cNvPr id="9" name="內容版面配置區 2"/>
          <p:cNvSpPr txBox="1">
            <a:spLocks/>
          </p:cNvSpPr>
          <p:nvPr/>
        </p:nvSpPr>
        <p:spPr>
          <a:xfrm>
            <a:off x="6095997"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algn="ctr" defTabSz="914400">
              <a:lnSpc>
                <a:spcPct val="90000"/>
              </a:lnSpc>
              <a:spcBef>
                <a:spcPts val="1400"/>
              </a:spcBef>
              <a:buClr>
                <a:schemeClr val="accent1"/>
              </a:buClr>
              <a:buSzPct val="80000"/>
              <a:buFont typeface="Corbel" pitchFamily="34" charset="0"/>
              <a:buNone/>
              <a:defRPr sz="28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香港</a:t>
            </a:r>
            <a:r>
              <a:rPr lang="zh-TW" altLang="en-US" dirty="0" smtClean="0">
                <a:hlinkClick r:id="rId3" action="ppaction://hlinksldjump"/>
              </a:rPr>
              <a:t>特別行政區</a:t>
            </a:r>
            <a:endParaRPr lang="en-US" altLang="zh-TW" dirty="0" smtClean="0">
              <a:hlinkClick r:id="rId3" action="ppaction://hlinksldjump"/>
            </a:endParaRPr>
          </a:p>
          <a:p>
            <a:r>
              <a:rPr lang="zh-TW" altLang="en-US" dirty="0" smtClean="0">
                <a:hlinkClick r:id="rId3" action="ppaction://hlinksldjump"/>
              </a:rPr>
              <a:t>政府</a:t>
            </a:r>
            <a:endParaRPr lang="en-US" dirty="0"/>
          </a:p>
        </p:txBody>
      </p:sp>
      <p:sp>
        <p:nvSpPr>
          <p:cNvPr id="10" name="內容版面配置區 2"/>
          <p:cNvSpPr txBox="1">
            <a:spLocks/>
          </p:cNvSpPr>
          <p:nvPr/>
        </p:nvSpPr>
        <p:spPr>
          <a:xfrm>
            <a:off x="1943856" y="4508726"/>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algn="ctr" defTabSz="914400">
              <a:lnSpc>
                <a:spcPct val="90000"/>
              </a:lnSpc>
              <a:spcBef>
                <a:spcPts val="1400"/>
              </a:spcBef>
              <a:buClr>
                <a:schemeClr val="accent1"/>
              </a:buClr>
              <a:buSzPct val="80000"/>
              <a:buFont typeface="Corbel" pitchFamily="34" charset="0"/>
              <a:buNone/>
              <a:defRPr sz="28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中央</a:t>
            </a:r>
            <a:r>
              <a:rPr lang="zh-TW" altLang="en-US" dirty="0" smtClean="0">
                <a:hlinkClick r:id="rId2" action="ppaction://hlinksldjump"/>
              </a:rPr>
              <a:t>人民政府駐香港</a:t>
            </a:r>
            <a:r>
              <a:rPr lang="zh-TW" altLang="en-US" dirty="0">
                <a:hlinkClick r:id="rId2" action="ppaction://hlinksldjump"/>
              </a:rPr>
              <a:t>特別行政區聯絡辦公室</a:t>
            </a:r>
            <a:endParaRPr lang="en-US" dirty="0"/>
          </a:p>
        </p:txBody>
      </p:sp>
      <p:sp>
        <p:nvSpPr>
          <p:cNvPr id="11" name="內容版面配置區 2"/>
          <p:cNvSpPr txBox="1">
            <a:spLocks/>
          </p:cNvSpPr>
          <p:nvPr/>
        </p:nvSpPr>
        <p:spPr>
          <a:xfrm>
            <a:off x="6095998" y="2493817"/>
            <a:ext cx="3052093" cy="1596045"/>
          </a:xfrm>
          <a:prstGeom prst="rect">
            <a:avLst/>
          </a:prstGeom>
          <a:solidFill>
            <a:srgbClr val="FFFFCC"/>
          </a:solidFill>
        </p:spPr>
        <p:txBody>
          <a:bodyPr vert="horz" lIns="91440" tIns="45720" rIns="91440" bIns="45720" rtlCol="0" anchor="ctr" anchorCtr="1">
            <a:normAutofit/>
          </a:bodyPr>
          <a:lstStyle>
            <a:lvl1pPr indent="0" algn="ctr" defTabSz="914400">
              <a:lnSpc>
                <a:spcPct val="90000"/>
              </a:lnSpc>
              <a:spcBef>
                <a:spcPts val="1400"/>
              </a:spcBef>
              <a:buClr>
                <a:schemeClr val="accent1"/>
              </a:buClr>
              <a:buSzPct val="80000"/>
              <a:buFont typeface="Corbel" pitchFamily="34" charset="0"/>
              <a:buNone/>
              <a:defRPr sz="28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國務院港澳</a:t>
            </a:r>
            <a:r>
              <a:rPr lang="zh-TW" altLang="en-US" dirty="0" smtClean="0">
                <a:hlinkClick r:id="rId2" action="ppaction://hlinksldjump"/>
              </a:rPr>
              <a:t>事務</a:t>
            </a:r>
            <a:endParaRPr lang="en-US" altLang="zh-TW" dirty="0" smtClean="0">
              <a:hlinkClick r:id="rId2" action="ppaction://hlinksldjump"/>
            </a:endParaRPr>
          </a:p>
          <a:p>
            <a:r>
              <a:rPr lang="zh-TW" altLang="en-US" dirty="0" smtClean="0">
                <a:hlinkClick r:id="rId2" action="ppaction://hlinksldjump"/>
              </a:rPr>
              <a:t>辦公室</a:t>
            </a:r>
            <a:endParaRPr lang="en-US" dirty="0"/>
          </a:p>
        </p:txBody>
      </p:sp>
    </p:spTree>
    <p:extLst>
      <p:ext uri="{BB962C8B-B14F-4D97-AF65-F5344CB8AC3E}">
        <p14:creationId xmlns:p14="http://schemas.microsoft.com/office/powerpoint/2010/main" val="28853385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5FF34307-55AC-42E5-A985-05E8B7CE69F9}"/>
              </a:ext>
            </a:extLst>
          </p:cNvPr>
          <p:cNvPicPr>
            <a:picLocks noChangeAspect="1"/>
          </p:cNvPicPr>
          <p:nvPr/>
        </p:nvPicPr>
        <p:blipFill>
          <a:blip r:embed="rId3"/>
          <a:stretch>
            <a:fillRect/>
          </a:stretch>
        </p:blipFill>
        <p:spPr>
          <a:xfrm>
            <a:off x="5927772" y="2336873"/>
            <a:ext cx="3932666" cy="3932666"/>
          </a:xfrm>
          <a:prstGeom prst="rect">
            <a:avLst/>
          </a:prstGeom>
        </p:spPr>
      </p:pic>
    </p:spTree>
    <p:extLst>
      <p:ext uri="{BB962C8B-B14F-4D97-AF65-F5344CB8AC3E}">
        <p14:creationId xmlns:p14="http://schemas.microsoft.com/office/powerpoint/2010/main" val="850090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460375" y="5789899"/>
            <a:ext cx="10190375" cy="461665"/>
          </a:xfrm>
          <a:prstGeom prst="rect">
            <a:avLst/>
          </a:prstGeom>
          <a:noFill/>
        </p:spPr>
        <p:txBody>
          <a:bodyPr wrap="square" rtlCol="0">
            <a:spAutoFit/>
          </a:bodyPr>
          <a:lstStyle/>
          <a:p>
            <a:r>
              <a:rPr lang="zh-TW" altLang="en-US" sz="2400" b="1" dirty="0">
                <a:solidFill>
                  <a:srgbClr val="7030A0"/>
                </a:solidFill>
              </a:rPr>
              <a:t>答案出處</a:t>
            </a:r>
            <a:r>
              <a:rPr lang="en-US" altLang="zh-TW" sz="2400" b="1" dirty="0" smtClean="0">
                <a:solidFill>
                  <a:srgbClr val="7030A0"/>
                </a:solidFill>
              </a:rPr>
              <a:t>﹕《</a:t>
            </a:r>
            <a:r>
              <a:rPr lang="zh-TW" altLang="en-US" sz="2400" b="1" dirty="0">
                <a:solidFill>
                  <a:srgbClr val="7030A0"/>
                </a:solidFill>
              </a:rPr>
              <a:t>基本法</a:t>
            </a:r>
            <a:r>
              <a:rPr lang="en-US" altLang="zh-TW" sz="2400" b="1" dirty="0">
                <a:solidFill>
                  <a:srgbClr val="7030A0"/>
                </a:solidFill>
              </a:rPr>
              <a:t>》</a:t>
            </a:r>
            <a:r>
              <a:rPr lang="zh-TW" altLang="en-US" sz="2400" b="1" dirty="0">
                <a:solidFill>
                  <a:srgbClr val="7030A0"/>
                </a:solidFill>
              </a:rPr>
              <a:t>第七十五條</a:t>
            </a:r>
            <a:endParaRPr lang="zh-HK" altLang="en-US" sz="2400" b="1" dirty="0">
              <a:solidFill>
                <a:srgbClr val="7030A0"/>
              </a:solidFill>
            </a:endParaRPr>
          </a:p>
        </p:txBody>
      </p:sp>
      <p:pic>
        <p:nvPicPr>
          <p:cNvPr id="5" name="圖片 4">
            <a:extLst>
              <a:ext uri="{FF2B5EF4-FFF2-40B4-BE49-F238E27FC236}">
                <a16:creationId xmlns:a16="http://schemas.microsoft.com/office/drawing/2014/main" id="{3CFEB3CC-238F-4834-8AED-670B20682BED}"/>
              </a:ext>
            </a:extLst>
          </p:cNvPr>
          <p:cNvPicPr>
            <a:picLocks noChangeAspect="1"/>
          </p:cNvPicPr>
          <p:nvPr/>
        </p:nvPicPr>
        <p:blipFill>
          <a:blip r:embed="rId3"/>
          <a:stretch>
            <a:fillRect/>
          </a:stretch>
        </p:blipFill>
        <p:spPr>
          <a:xfrm>
            <a:off x="6744621" y="2234305"/>
            <a:ext cx="3555594" cy="3555594"/>
          </a:xfrm>
          <a:prstGeom prst="rect">
            <a:avLst/>
          </a:prstGeom>
        </p:spPr>
      </p:pic>
    </p:spTree>
    <p:extLst>
      <p:ext uri="{BB962C8B-B14F-4D97-AF65-F5344CB8AC3E}">
        <p14:creationId xmlns:p14="http://schemas.microsoft.com/office/powerpoint/2010/main" val="25504556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75160" y="260426"/>
            <a:ext cx="11041676" cy="1508760"/>
          </a:xfrm>
        </p:spPr>
        <p:txBody>
          <a:bodyPr vert="horz" lIns="91440" tIns="45720" rIns="91440" bIns="45720" rtlCol="0" anchor="ctr">
            <a:noAutofit/>
          </a:bodyPr>
          <a:lstStyle/>
          <a:p>
            <a:r>
              <a:rPr lang="en-US" altLang="zh-TW"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12</a:t>
            </a:r>
            <a:r>
              <a:rPr lang="en-US" altLang="zh-TW" b="1" dirty="0" smtClean="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 </a:t>
            </a:r>
            <a:r>
              <a:rPr lang="zh-TW" altLang="en-US" b="1" dirty="0" smtClean="0">
                <a:solidFill>
                  <a:schemeClr val="accent2">
                    <a:lumMod val="75000"/>
                  </a:schemeClr>
                </a:solidFill>
                <a:latin typeface="新細明體" panose="02020500000000000000" pitchFamily="18" charset="-120"/>
                <a:ea typeface="新細明體" panose="02020500000000000000" pitchFamily="18" charset="-120"/>
              </a:rPr>
              <a:t>以下</a:t>
            </a:r>
            <a:r>
              <a:rPr lang="zh-TW" altLang="en-US" b="1" dirty="0">
                <a:solidFill>
                  <a:schemeClr val="accent2">
                    <a:lumMod val="75000"/>
                  </a:schemeClr>
                </a:solidFill>
                <a:latin typeface="新細明體" panose="02020500000000000000" pitchFamily="18" charset="-120"/>
                <a:ea typeface="新細明體" panose="02020500000000000000" pitchFamily="18" charset="-120"/>
              </a:rPr>
              <a:t>哪位人士有權決定立法會的開會時間？</a:t>
            </a:r>
            <a:endParaRPr lang="en-US" b="1" dirty="0">
              <a:solidFill>
                <a:schemeClr val="accent2">
                  <a:lumMod val="75000"/>
                </a:schemeClr>
              </a:solidFill>
              <a:latin typeface="新細明體" panose="02020500000000000000" pitchFamily="18" charset="-120"/>
              <a:ea typeface="新細明體" panose="02020500000000000000" pitchFamily="18" charset="-120"/>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rmAutofit/>
          </a:bodyPr>
          <a:lstStyle/>
          <a:p>
            <a:pPr marL="0" indent="0">
              <a:buNone/>
            </a:pPr>
            <a:r>
              <a:rPr lang="zh-TW" altLang="en-US" sz="3200" b="1" dirty="0">
                <a:hlinkClick r:id="rId2" action="ppaction://hlinksldjump"/>
              </a:rPr>
              <a:t>立法會秘書</a:t>
            </a:r>
            <a:endParaRPr lang="en-US" sz="3200" b="1" dirty="0">
              <a:latin typeface="Microsoft JhengHei UI" panose="020B0604030504040204" pitchFamily="34" charset="-120"/>
              <a:ea typeface="Microsoft JhengHei UI" panose="020B0604030504040204" pitchFamily="34" charset="-120"/>
            </a:endParaRPr>
          </a:p>
        </p:txBody>
      </p:sp>
      <p:sp>
        <p:nvSpPr>
          <p:cNvPr id="9" name="內容版面配置區 2"/>
          <p:cNvSpPr txBox="1">
            <a:spLocks/>
          </p:cNvSpPr>
          <p:nvPr/>
        </p:nvSpPr>
        <p:spPr>
          <a:xfrm>
            <a:off x="6095999" y="4527039"/>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32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政務司司長</a:t>
            </a:r>
            <a:endParaRPr lang="en-US" dirty="0"/>
          </a:p>
        </p:txBody>
      </p:sp>
      <p:sp>
        <p:nvSpPr>
          <p:cNvPr id="10" name="內容版面配置區 2"/>
          <p:cNvSpPr txBox="1">
            <a:spLocks/>
          </p:cNvSpPr>
          <p:nvPr/>
        </p:nvSpPr>
        <p:spPr>
          <a:xfrm>
            <a:off x="1943856" y="4527039"/>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32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行政長官</a:t>
            </a:r>
            <a:endParaRPr lang="en-US" dirty="0"/>
          </a:p>
        </p:txBody>
      </p:sp>
      <p:sp>
        <p:nvSpPr>
          <p:cNvPr id="11" name="內容版面配置區 2"/>
          <p:cNvSpPr txBox="1">
            <a:spLocks/>
          </p:cNvSpPr>
          <p:nvPr/>
        </p:nvSpPr>
        <p:spPr>
          <a:xfrm>
            <a:off x="6095998" y="2493816"/>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400"/>
              </a:spcBef>
              <a:buClr>
                <a:schemeClr val="accent1"/>
              </a:buClr>
              <a:buSzPct val="80000"/>
              <a:buFont typeface="Corbel" pitchFamily="34" charset="0"/>
              <a:buNone/>
              <a:defRPr sz="32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立法會主席</a:t>
            </a:r>
            <a:endParaRPr lang="en-US" dirty="0"/>
          </a:p>
        </p:txBody>
      </p:sp>
    </p:spTree>
    <p:extLst>
      <p:ext uri="{BB962C8B-B14F-4D97-AF65-F5344CB8AC3E}">
        <p14:creationId xmlns:p14="http://schemas.microsoft.com/office/powerpoint/2010/main" val="9984665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9B7E1B3F-1DFA-4A1E-8BB5-5EA5C56336D9}"/>
              </a:ext>
            </a:extLst>
          </p:cNvPr>
          <p:cNvPicPr>
            <a:picLocks noChangeAspect="1"/>
          </p:cNvPicPr>
          <p:nvPr/>
        </p:nvPicPr>
        <p:blipFill>
          <a:blip r:embed="rId3"/>
          <a:stretch>
            <a:fillRect/>
          </a:stretch>
        </p:blipFill>
        <p:spPr>
          <a:xfrm>
            <a:off x="6304844" y="2244223"/>
            <a:ext cx="3690852" cy="3690852"/>
          </a:xfrm>
          <a:prstGeom prst="rect">
            <a:avLst/>
          </a:prstGeom>
        </p:spPr>
      </p:pic>
    </p:spTree>
    <p:extLst>
      <p:ext uri="{BB962C8B-B14F-4D97-AF65-F5344CB8AC3E}">
        <p14:creationId xmlns:p14="http://schemas.microsoft.com/office/powerpoint/2010/main" val="40790709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603930" y="5959768"/>
            <a:ext cx="9755543" cy="461665"/>
          </a:xfrm>
          <a:prstGeom prst="rect">
            <a:avLst/>
          </a:prstGeom>
          <a:noFill/>
        </p:spPr>
        <p:txBody>
          <a:bodyPr wrap="square" rtlCol="0">
            <a:spAutoFit/>
          </a:bodyPr>
          <a:lstStyle/>
          <a:p>
            <a:r>
              <a:rPr lang="zh-TW" altLang="en-US" sz="2400" b="1" dirty="0">
                <a:solidFill>
                  <a:srgbClr val="7030A0"/>
                </a:solidFill>
              </a:rPr>
              <a:t>答案</a:t>
            </a:r>
            <a:r>
              <a:rPr lang="zh-TW" altLang="en-US" sz="2400" b="1" dirty="0" smtClean="0">
                <a:solidFill>
                  <a:srgbClr val="7030A0"/>
                </a:solidFill>
              </a:rPr>
              <a:t>出處</a:t>
            </a:r>
            <a:r>
              <a:rPr lang="en-US" altLang="zh-TW" sz="2400" b="1" dirty="0" smtClean="0">
                <a:solidFill>
                  <a:srgbClr val="7030A0"/>
                </a:solidFill>
              </a:rPr>
              <a:t>﹕《</a:t>
            </a:r>
            <a:r>
              <a:rPr lang="zh-TW" altLang="en-US" sz="2400" b="1" dirty="0">
                <a:solidFill>
                  <a:srgbClr val="7030A0"/>
                </a:solidFill>
              </a:rPr>
              <a:t>基本法</a:t>
            </a:r>
            <a:r>
              <a:rPr lang="en-US" altLang="zh-TW" sz="2400" b="1" dirty="0">
                <a:solidFill>
                  <a:srgbClr val="7030A0"/>
                </a:solidFill>
              </a:rPr>
              <a:t>》</a:t>
            </a:r>
            <a:r>
              <a:rPr lang="zh-TW" altLang="en-US" sz="2400" b="1" dirty="0">
                <a:solidFill>
                  <a:srgbClr val="7030A0"/>
                </a:solidFill>
              </a:rPr>
              <a:t>第七十二條</a:t>
            </a:r>
            <a:endParaRPr lang="zh-HK" altLang="en-US" sz="2400" b="1" dirty="0">
              <a:solidFill>
                <a:srgbClr val="7030A0"/>
              </a:solidFill>
            </a:endParaRPr>
          </a:p>
        </p:txBody>
      </p:sp>
      <p:pic>
        <p:nvPicPr>
          <p:cNvPr id="5" name="圖片 4">
            <a:extLst>
              <a:ext uri="{FF2B5EF4-FFF2-40B4-BE49-F238E27FC236}">
                <a16:creationId xmlns:a16="http://schemas.microsoft.com/office/drawing/2014/main" id="{0DB12751-2837-42A3-8804-A54CA4349146}"/>
              </a:ext>
            </a:extLst>
          </p:cNvPr>
          <p:cNvPicPr>
            <a:picLocks noChangeAspect="1"/>
          </p:cNvPicPr>
          <p:nvPr/>
        </p:nvPicPr>
        <p:blipFill>
          <a:blip r:embed="rId3"/>
          <a:stretch>
            <a:fillRect/>
          </a:stretch>
        </p:blipFill>
        <p:spPr>
          <a:xfrm>
            <a:off x="6465100" y="2027819"/>
            <a:ext cx="3690852" cy="3690852"/>
          </a:xfrm>
          <a:prstGeom prst="rect">
            <a:avLst/>
          </a:prstGeom>
        </p:spPr>
      </p:pic>
    </p:spTree>
    <p:extLst>
      <p:ext uri="{BB962C8B-B14F-4D97-AF65-F5344CB8AC3E}">
        <p14:creationId xmlns:p14="http://schemas.microsoft.com/office/powerpoint/2010/main" val="16874325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31666" y="272301"/>
            <a:ext cx="10114265" cy="1508760"/>
          </a:xfrm>
        </p:spPr>
        <p:txBody>
          <a:bodyPr vert="horz" lIns="91440" tIns="45720" rIns="91440" bIns="45720" rtlCol="0" anchor="ctr">
            <a:noAutofit/>
          </a:bodyPr>
          <a:lstStyle/>
          <a:p>
            <a:r>
              <a:rPr lang="en-US" altLang="zh-TW"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13</a:t>
            </a:r>
            <a:r>
              <a:rPr lang="en-US" altLang="zh-TW" b="1" dirty="0" smtClean="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  </a:t>
            </a:r>
            <a:r>
              <a:rPr lang="zh-TW" altLang="en-US" b="1" dirty="0" smtClean="0">
                <a:solidFill>
                  <a:schemeClr val="accent2">
                    <a:lumMod val="75000"/>
                  </a:schemeClr>
                </a:solidFill>
              </a:rPr>
              <a:t>廉</a:t>
            </a:r>
            <a:r>
              <a:rPr lang="zh-TW" altLang="en-US" b="1" dirty="0">
                <a:solidFill>
                  <a:schemeClr val="accent2">
                    <a:lumMod val="75000"/>
                  </a:schemeClr>
                </a:solidFill>
              </a:rPr>
              <a:t>政公署對哪一位官員負責？</a:t>
            </a:r>
            <a:endParaRPr lang="en-US" b="1" dirty="0">
              <a:solidFill>
                <a:schemeClr val="accent2">
                  <a:lumMod val="75000"/>
                </a:schemeClr>
              </a:solidFill>
            </a:endParaRPr>
          </a:p>
        </p:txBody>
      </p:sp>
      <p:sp>
        <p:nvSpPr>
          <p:cNvPr id="3" name="內容版面配置區 2"/>
          <p:cNvSpPr>
            <a:spLocks noGrp="1"/>
          </p:cNvSpPr>
          <p:nvPr>
            <p:ph idx="1"/>
          </p:nvPr>
        </p:nvSpPr>
        <p:spPr>
          <a:xfrm>
            <a:off x="1943856" y="2493817"/>
            <a:ext cx="3052093" cy="1596045"/>
          </a:xfrm>
          <a:solidFill>
            <a:srgbClr val="FFFFCC"/>
          </a:solidFill>
        </p:spPr>
        <p:txBody>
          <a:bodyPr vert="horz" lIns="91440" tIns="45720" rIns="91440" bIns="45720" rtlCol="0" anchor="ctr" anchorCtr="1">
            <a:normAutofit/>
          </a:bodyPr>
          <a:lstStyle/>
          <a:p>
            <a:pPr marL="0" indent="0" algn="ctr">
              <a:spcBef>
                <a:spcPts val="1000"/>
              </a:spcBef>
              <a:buFont typeface="Arial" panose="020B0604020202020204" pitchFamily="34" charset="0"/>
              <a:buNone/>
            </a:pPr>
            <a:r>
              <a:rPr lang="zh-TW" altLang="en-US" sz="3600" b="1" dirty="0">
                <a:hlinkClick r:id="rId2" action="ppaction://hlinksldjump"/>
              </a:rPr>
              <a:t>警務處處長</a:t>
            </a:r>
            <a:endParaRPr lang="en-US" sz="3600" b="1" dirty="0">
              <a:solidFill>
                <a:srgbClr val="7030A0"/>
              </a:solidFill>
              <a:latin typeface="Microsoft JhengHei UI" panose="020B0604030504040204" pitchFamily="34" charset="-120"/>
              <a:ea typeface="Microsoft JhengHei UI" panose="020B0604030504040204" pitchFamily="34" charset="-120"/>
            </a:endParaRPr>
          </a:p>
        </p:txBody>
      </p:sp>
      <p:sp>
        <p:nvSpPr>
          <p:cNvPr id="9" name="內容版面配置區 2"/>
          <p:cNvSpPr txBox="1">
            <a:spLocks/>
          </p:cNvSpPr>
          <p:nvPr/>
        </p:nvSpPr>
        <p:spPr>
          <a:xfrm>
            <a:off x="6095996"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algn="ctr" defTabSz="914400">
              <a:lnSpc>
                <a:spcPct val="90000"/>
              </a:lnSpc>
              <a:spcBef>
                <a:spcPts val="1000"/>
              </a:spcBef>
              <a:buClr>
                <a:schemeClr val="accent1"/>
              </a:buClr>
              <a:buSzPct val="80000"/>
              <a:buFont typeface="Arial" panose="020B0604020202020204" pitchFamily="34" charset="0"/>
              <a:buNone/>
              <a:defRPr sz="36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律政司司長</a:t>
            </a:r>
            <a:endParaRPr lang="en-US" dirty="0"/>
          </a:p>
        </p:txBody>
      </p:sp>
      <p:sp>
        <p:nvSpPr>
          <p:cNvPr id="10" name="內容版面配置區 2"/>
          <p:cNvSpPr txBox="1">
            <a:spLocks/>
          </p:cNvSpPr>
          <p:nvPr/>
        </p:nvSpPr>
        <p:spPr>
          <a:xfrm>
            <a:off x="1943855"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algn="ctr" defTabSz="914400">
              <a:lnSpc>
                <a:spcPct val="90000"/>
              </a:lnSpc>
              <a:spcBef>
                <a:spcPts val="1000"/>
              </a:spcBef>
              <a:buClr>
                <a:schemeClr val="accent1"/>
              </a:buClr>
              <a:buSzPct val="80000"/>
              <a:buFont typeface="Arial" panose="020B0604020202020204" pitchFamily="34" charset="0"/>
              <a:buNone/>
              <a:defRPr sz="36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政務司司長</a:t>
            </a:r>
            <a:endParaRPr lang="en-US" dirty="0"/>
          </a:p>
        </p:txBody>
      </p:sp>
      <p:sp>
        <p:nvSpPr>
          <p:cNvPr id="11" name="內容版面配置區 2"/>
          <p:cNvSpPr txBox="1">
            <a:spLocks/>
          </p:cNvSpPr>
          <p:nvPr/>
        </p:nvSpPr>
        <p:spPr>
          <a:xfrm>
            <a:off x="6095997" y="2493817"/>
            <a:ext cx="3052093" cy="1596045"/>
          </a:xfrm>
          <a:prstGeom prst="rect">
            <a:avLst/>
          </a:prstGeom>
          <a:solidFill>
            <a:srgbClr val="FFFFCC"/>
          </a:solidFill>
        </p:spPr>
        <p:txBody>
          <a:bodyPr vert="horz" lIns="91440" tIns="45720" rIns="91440" bIns="45720" rtlCol="0" anchor="ctr" anchorCtr="1">
            <a:normAutofit/>
          </a:bodyPr>
          <a:lstStyle>
            <a:lvl1pPr indent="0" algn="ctr" defTabSz="914400">
              <a:lnSpc>
                <a:spcPct val="90000"/>
              </a:lnSpc>
              <a:spcBef>
                <a:spcPts val="1000"/>
              </a:spcBef>
              <a:buClr>
                <a:schemeClr val="accent1"/>
              </a:buClr>
              <a:buSzPct val="80000"/>
              <a:buFont typeface="Arial" panose="020B0604020202020204" pitchFamily="34" charset="0"/>
              <a:buNone/>
              <a:defRPr sz="36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行政長官</a:t>
            </a:r>
            <a:endParaRPr lang="en-US" dirty="0"/>
          </a:p>
        </p:txBody>
      </p:sp>
    </p:spTree>
    <p:extLst>
      <p:ext uri="{BB962C8B-B14F-4D97-AF65-F5344CB8AC3E}">
        <p14:creationId xmlns:p14="http://schemas.microsoft.com/office/powerpoint/2010/main" val="31687929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603316"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54A8668A-5C22-4355-85EC-A061D9271617}"/>
              </a:ext>
            </a:extLst>
          </p:cNvPr>
          <p:cNvPicPr>
            <a:picLocks noChangeAspect="1"/>
          </p:cNvPicPr>
          <p:nvPr/>
        </p:nvPicPr>
        <p:blipFill>
          <a:blip r:embed="rId3"/>
          <a:stretch>
            <a:fillRect/>
          </a:stretch>
        </p:blipFill>
        <p:spPr>
          <a:xfrm>
            <a:off x="6556198" y="2454629"/>
            <a:ext cx="3398508" cy="3398508"/>
          </a:xfrm>
          <a:prstGeom prst="rect">
            <a:avLst/>
          </a:prstGeom>
        </p:spPr>
      </p:pic>
    </p:spTree>
    <p:extLst>
      <p:ext uri="{BB962C8B-B14F-4D97-AF65-F5344CB8AC3E}">
        <p14:creationId xmlns:p14="http://schemas.microsoft.com/office/powerpoint/2010/main" val="23887676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文字方塊 5">
            <a:extLst>
              <a:ext uri="{FF2B5EF4-FFF2-40B4-BE49-F238E27FC236}">
                <a16:creationId xmlns:a16="http://schemas.microsoft.com/office/drawing/2014/main" id="{599A678C-4BF0-458A-88B9-0186E9EA18A4}"/>
              </a:ext>
            </a:extLst>
          </p:cNvPr>
          <p:cNvSpPr txBox="1"/>
          <p:nvPr/>
        </p:nvSpPr>
        <p:spPr>
          <a:xfrm>
            <a:off x="838966" y="5462217"/>
            <a:ext cx="9431770" cy="954107"/>
          </a:xfrm>
          <a:prstGeom prst="rect">
            <a:avLst/>
          </a:prstGeom>
          <a:noFill/>
        </p:spPr>
        <p:txBody>
          <a:bodyPr wrap="square" rtlCol="0">
            <a:spAutoFit/>
          </a:bodyPr>
          <a:lstStyle/>
          <a:p>
            <a:r>
              <a:rPr lang="zh-TW" altLang="en-US" sz="2800" b="1" dirty="0">
                <a:solidFill>
                  <a:srgbClr val="7030A0"/>
                </a:solidFill>
              </a:rPr>
              <a:t>答案</a:t>
            </a:r>
            <a:r>
              <a:rPr lang="zh-TW" altLang="en-US" sz="2800" b="1" dirty="0" smtClean="0">
                <a:solidFill>
                  <a:srgbClr val="7030A0"/>
                </a:solidFill>
              </a:rPr>
              <a:t>出處</a:t>
            </a:r>
            <a:r>
              <a:rPr lang="en-US" altLang="zh-TW" sz="2800" b="1" dirty="0">
                <a:solidFill>
                  <a:srgbClr val="7030A0"/>
                </a:solidFill>
              </a:rPr>
              <a:t>﹕《</a:t>
            </a:r>
            <a:r>
              <a:rPr lang="zh-HK" altLang="en-US" sz="2800" b="1" dirty="0">
                <a:solidFill>
                  <a:srgbClr val="7030A0"/>
                </a:solidFill>
              </a:rPr>
              <a:t>基本法</a:t>
            </a:r>
            <a:r>
              <a:rPr lang="en-US" altLang="zh-TW" sz="2800" b="1" dirty="0">
                <a:solidFill>
                  <a:srgbClr val="7030A0"/>
                </a:solidFill>
              </a:rPr>
              <a:t>》</a:t>
            </a:r>
            <a:r>
              <a:rPr lang="zh-HK" altLang="en-US" sz="2800" b="1" dirty="0">
                <a:solidFill>
                  <a:srgbClr val="7030A0"/>
                </a:solidFill>
              </a:rPr>
              <a:t>網頁</a:t>
            </a:r>
            <a:endParaRPr lang="en-US" sz="2800" b="1" dirty="0">
              <a:solidFill>
                <a:srgbClr val="7030A0"/>
              </a:solidFill>
            </a:endParaRPr>
          </a:p>
          <a:p>
            <a:r>
              <a:rPr lang="en-US" sz="2800" b="1" dirty="0">
                <a:solidFill>
                  <a:srgbClr val="7030A0"/>
                </a:solidFill>
              </a:rPr>
              <a:t>https://www.basiclaw.gov.hk/tc/basiclaw/facts.html</a:t>
            </a:r>
            <a:endParaRPr lang="zh-HK" altLang="en-US" sz="2800" b="1" dirty="0">
              <a:solidFill>
                <a:srgbClr val="7030A0"/>
              </a:solidFill>
            </a:endParaRPr>
          </a:p>
        </p:txBody>
      </p:sp>
      <p:pic>
        <p:nvPicPr>
          <p:cNvPr id="9" name="圖片 8">
            <a:extLst>
              <a:ext uri="{FF2B5EF4-FFF2-40B4-BE49-F238E27FC236}">
                <a16:creationId xmlns:a16="http://schemas.microsoft.com/office/drawing/2014/main" id="{8D698790-DA29-4827-9E5A-7E4DA47E2918}"/>
              </a:ext>
            </a:extLst>
          </p:cNvPr>
          <p:cNvPicPr>
            <a:picLocks noChangeAspect="1"/>
          </p:cNvPicPr>
          <p:nvPr/>
        </p:nvPicPr>
        <p:blipFill>
          <a:blip r:embed="rId3"/>
          <a:stretch>
            <a:fillRect/>
          </a:stretch>
        </p:blipFill>
        <p:spPr>
          <a:xfrm>
            <a:off x="6880373" y="2042679"/>
            <a:ext cx="4011896" cy="4011896"/>
          </a:xfrm>
          <a:prstGeom prst="rect">
            <a:avLst/>
          </a:prstGeom>
        </p:spPr>
      </p:pic>
    </p:spTree>
    <p:extLst>
      <p:ext uri="{BB962C8B-B14F-4D97-AF65-F5344CB8AC3E}">
        <p14:creationId xmlns:p14="http://schemas.microsoft.com/office/powerpoint/2010/main" val="23248542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838556" y="5940605"/>
            <a:ext cx="9106722" cy="461665"/>
          </a:xfrm>
          <a:prstGeom prst="rect">
            <a:avLst/>
          </a:prstGeom>
          <a:noFill/>
        </p:spPr>
        <p:txBody>
          <a:bodyPr wrap="square" rtlCol="0">
            <a:spAutoFit/>
          </a:bodyPr>
          <a:lstStyle/>
          <a:p>
            <a:r>
              <a:rPr lang="zh-TW" altLang="en-US" sz="2400" b="1" dirty="0">
                <a:solidFill>
                  <a:srgbClr val="7030A0"/>
                </a:solidFill>
              </a:rPr>
              <a:t>答案</a:t>
            </a:r>
            <a:r>
              <a:rPr lang="zh-TW" altLang="en-US" sz="2400" b="1" dirty="0" smtClean="0">
                <a:solidFill>
                  <a:srgbClr val="7030A0"/>
                </a:solidFill>
              </a:rPr>
              <a:t>出處</a:t>
            </a:r>
            <a:r>
              <a:rPr lang="en-US" altLang="zh-TW" sz="2400" b="1" dirty="0" smtClean="0">
                <a:solidFill>
                  <a:srgbClr val="7030A0"/>
                </a:solidFill>
              </a:rPr>
              <a:t>﹕《</a:t>
            </a:r>
            <a:r>
              <a:rPr lang="zh-TW" altLang="en-US" sz="2400" b="1" dirty="0">
                <a:solidFill>
                  <a:srgbClr val="7030A0"/>
                </a:solidFill>
              </a:rPr>
              <a:t>基本法</a:t>
            </a:r>
            <a:r>
              <a:rPr lang="en-US" altLang="zh-TW" sz="2400" b="1" dirty="0">
                <a:solidFill>
                  <a:srgbClr val="7030A0"/>
                </a:solidFill>
              </a:rPr>
              <a:t>》</a:t>
            </a:r>
            <a:r>
              <a:rPr lang="zh-TW" altLang="en-US" sz="2400" b="1" dirty="0">
                <a:solidFill>
                  <a:srgbClr val="7030A0"/>
                </a:solidFill>
              </a:rPr>
              <a:t>第五十七條</a:t>
            </a:r>
            <a:endParaRPr lang="zh-HK" altLang="en-US" sz="2400" b="1" dirty="0">
              <a:solidFill>
                <a:srgbClr val="7030A0"/>
              </a:solidFill>
            </a:endParaRPr>
          </a:p>
        </p:txBody>
      </p:sp>
      <p:pic>
        <p:nvPicPr>
          <p:cNvPr id="5" name="圖片 4">
            <a:extLst>
              <a:ext uri="{FF2B5EF4-FFF2-40B4-BE49-F238E27FC236}">
                <a16:creationId xmlns:a16="http://schemas.microsoft.com/office/drawing/2014/main" id="{02B93A8D-A72C-4D90-9475-0F3DE9ABA317}"/>
              </a:ext>
            </a:extLst>
          </p:cNvPr>
          <p:cNvPicPr>
            <a:picLocks noChangeAspect="1"/>
          </p:cNvPicPr>
          <p:nvPr/>
        </p:nvPicPr>
        <p:blipFill>
          <a:blip r:embed="rId3"/>
          <a:stretch>
            <a:fillRect/>
          </a:stretch>
        </p:blipFill>
        <p:spPr>
          <a:xfrm>
            <a:off x="6603330" y="2249753"/>
            <a:ext cx="3690852" cy="3690852"/>
          </a:xfrm>
          <a:prstGeom prst="rect">
            <a:avLst/>
          </a:prstGeom>
        </p:spPr>
      </p:pic>
    </p:spTree>
    <p:extLst>
      <p:ext uri="{BB962C8B-B14F-4D97-AF65-F5344CB8AC3E}">
        <p14:creationId xmlns:p14="http://schemas.microsoft.com/office/powerpoint/2010/main" val="366047089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59211" y="471137"/>
            <a:ext cx="10273571" cy="1508760"/>
          </a:xfrm>
        </p:spPr>
        <p:txBody>
          <a:bodyPr vert="horz" lIns="91440" tIns="45720" rIns="91440" bIns="45720" rtlCol="0" anchor="ctr">
            <a:noAutofit/>
          </a:bodyPr>
          <a:lstStyle/>
          <a:p>
            <a:pPr algn="just"/>
            <a:r>
              <a:rPr lang="en-US" altLang="zh-TW" sz="4000"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14</a:t>
            </a:r>
            <a:r>
              <a:rPr lang="en-US" altLang="zh-TW" sz="4000" b="1" dirty="0" smtClean="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rPr>
              <a:t>. </a:t>
            </a:r>
            <a:r>
              <a:rPr lang="zh-TW" altLang="en-US" sz="4000" b="1" dirty="0" smtClean="0">
                <a:solidFill>
                  <a:schemeClr val="accent2">
                    <a:lumMod val="75000"/>
                  </a:schemeClr>
                </a:solidFill>
                <a:latin typeface="新細明體" panose="02020500000000000000" pitchFamily="18" charset="-120"/>
                <a:ea typeface="新細明體" panose="02020500000000000000" pitchFamily="18" charset="-120"/>
              </a:rPr>
              <a:t>香港</a:t>
            </a:r>
            <a:r>
              <a:rPr lang="zh-TW" altLang="en-US" sz="4000" b="1" dirty="0">
                <a:solidFill>
                  <a:schemeClr val="accent2">
                    <a:lumMod val="75000"/>
                  </a:schemeClr>
                </a:solidFill>
                <a:latin typeface="新細明體" panose="02020500000000000000" pitchFamily="18" charset="-120"/>
                <a:ea typeface="新細明體" panose="02020500000000000000" pitchFamily="18" charset="-120"/>
              </a:rPr>
              <a:t>特別行政區成立前，在香港通常居住連續滿多少年的中國公民可以成為香港永久性居民？</a:t>
            </a:r>
            <a:endParaRPr lang="zh-TW" altLang="zh-HK" sz="4000" b="1" dirty="0">
              <a:solidFill>
                <a:schemeClr val="accent2">
                  <a:lumMod val="75000"/>
                </a:schemeClr>
              </a:solidFill>
              <a:latin typeface="新細明體" panose="02020500000000000000" pitchFamily="18" charset="-120"/>
              <a:ea typeface="新細明體" panose="02020500000000000000" pitchFamily="18" charset="-120"/>
              <a:cs typeface="Arial" panose="020B0604020202020204" pitchFamily="34" charset="0"/>
            </a:endParaRPr>
          </a:p>
        </p:txBody>
      </p:sp>
      <p:sp>
        <p:nvSpPr>
          <p:cNvPr id="3" name="內容版面配置區 2"/>
          <p:cNvSpPr>
            <a:spLocks noGrp="1"/>
          </p:cNvSpPr>
          <p:nvPr>
            <p:ph idx="1"/>
          </p:nvPr>
        </p:nvSpPr>
        <p:spPr>
          <a:xfrm>
            <a:off x="1943856" y="2493817"/>
            <a:ext cx="3052093" cy="1596045"/>
          </a:xfrm>
          <a:solidFill>
            <a:srgbClr val="FFFFCC"/>
          </a:solidFill>
        </p:spPr>
        <p:txBody>
          <a:bodyPr vert="horz" lIns="91440" tIns="45720" rIns="91440" bIns="45720" rtlCol="0" anchor="ctr" anchorCtr="1">
            <a:normAutofit/>
          </a:bodyPr>
          <a:lstStyle/>
          <a:p>
            <a:pPr marL="0" indent="0">
              <a:spcBef>
                <a:spcPts val="1000"/>
              </a:spcBef>
              <a:buFont typeface="Arial" panose="020B0604020202020204" pitchFamily="34" charset="0"/>
              <a:buNone/>
            </a:pPr>
            <a:r>
              <a:rPr lang="en-US" sz="4000" b="1" dirty="0">
                <a:latin typeface="新細明體" panose="02020500000000000000" pitchFamily="18" charset="-120"/>
                <a:ea typeface="新細明體" panose="02020500000000000000" pitchFamily="18" charset="-120"/>
                <a:hlinkClick r:id="rId2" action="ppaction://hlinksldjump"/>
              </a:rPr>
              <a:t>3</a:t>
            </a:r>
            <a:r>
              <a:rPr lang="zh-TW" altLang="en-US" sz="4000" b="1" dirty="0">
                <a:latin typeface="新細明體" panose="02020500000000000000" pitchFamily="18" charset="-120"/>
                <a:ea typeface="新細明體" panose="02020500000000000000" pitchFamily="18" charset="-120"/>
                <a:hlinkClick r:id="rId2" action="ppaction://hlinksldjump"/>
              </a:rPr>
              <a:t>年</a:t>
            </a:r>
            <a:endParaRPr lang="en-US" sz="4000" b="1" dirty="0">
              <a:solidFill>
                <a:srgbClr val="7030A0"/>
              </a:solidFill>
              <a:latin typeface="新細明體" panose="02020500000000000000" pitchFamily="18" charset="-120"/>
              <a:ea typeface="新細明體" panose="02020500000000000000" pitchFamily="18" charset="-120"/>
            </a:endParaRPr>
          </a:p>
        </p:txBody>
      </p:sp>
      <p:sp>
        <p:nvSpPr>
          <p:cNvPr id="9" name="內容版面配置區 2"/>
          <p:cNvSpPr txBox="1">
            <a:spLocks/>
          </p:cNvSpPr>
          <p:nvPr/>
        </p:nvSpPr>
        <p:spPr>
          <a:xfrm>
            <a:off x="6095997"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000"/>
              </a:spcBef>
              <a:buClr>
                <a:schemeClr val="accent1"/>
              </a:buClr>
              <a:buSzPct val="80000"/>
              <a:buFont typeface="Arial" panose="020B0604020202020204" pitchFamily="34" charset="0"/>
              <a:buNone/>
              <a:defRPr sz="40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2" action="ppaction://hlinksldjump"/>
              </a:rPr>
              <a:t>10</a:t>
            </a:r>
            <a:r>
              <a:rPr lang="zh-TW" altLang="en-US" dirty="0">
                <a:hlinkClick r:id="rId2" action="ppaction://hlinksldjump"/>
              </a:rPr>
              <a:t>年</a:t>
            </a:r>
            <a:endParaRPr lang="en-US" dirty="0"/>
          </a:p>
        </p:txBody>
      </p:sp>
      <p:sp>
        <p:nvSpPr>
          <p:cNvPr id="10" name="內容版面配置區 2"/>
          <p:cNvSpPr txBox="1">
            <a:spLocks/>
          </p:cNvSpPr>
          <p:nvPr/>
        </p:nvSpPr>
        <p:spPr>
          <a:xfrm>
            <a:off x="1962451"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000"/>
              </a:spcBef>
              <a:buClr>
                <a:schemeClr val="accent1"/>
              </a:buClr>
              <a:buSzPct val="80000"/>
              <a:buFont typeface="Arial" panose="020B0604020202020204" pitchFamily="34" charset="0"/>
              <a:buNone/>
              <a:defRPr sz="40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3" action="ppaction://hlinksldjump"/>
              </a:rPr>
              <a:t>7</a:t>
            </a:r>
            <a:r>
              <a:rPr lang="zh-TW" altLang="en-US" dirty="0">
                <a:hlinkClick r:id="rId3" action="ppaction://hlinksldjump"/>
              </a:rPr>
              <a:t>年</a:t>
            </a:r>
            <a:endParaRPr lang="en-US" dirty="0"/>
          </a:p>
        </p:txBody>
      </p:sp>
      <p:sp>
        <p:nvSpPr>
          <p:cNvPr id="11" name="內容版面配置區 2"/>
          <p:cNvSpPr txBox="1">
            <a:spLocks/>
          </p:cNvSpPr>
          <p:nvPr/>
        </p:nvSpPr>
        <p:spPr>
          <a:xfrm>
            <a:off x="6095998" y="2493817"/>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000"/>
              </a:spcBef>
              <a:buClr>
                <a:schemeClr val="accent1"/>
              </a:buClr>
              <a:buSzPct val="80000"/>
              <a:buFont typeface="Arial" panose="020B0604020202020204" pitchFamily="34" charset="0"/>
              <a:buNone/>
              <a:defRPr sz="40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en-US" dirty="0">
                <a:hlinkClick r:id="rId2" action="ppaction://hlinksldjump"/>
              </a:rPr>
              <a:t>5</a:t>
            </a:r>
            <a:r>
              <a:rPr lang="zh-TW" altLang="en-US" dirty="0">
                <a:hlinkClick r:id="rId2" action="ppaction://hlinksldjump"/>
              </a:rPr>
              <a:t>年</a:t>
            </a:r>
            <a:endParaRPr lang="en-US" dirty="0"/>
          </a:p>
        </p:txBody>
      </p:sp>
    </p:spTree>
    <p:extLst>
      <p:ext uri="{BB962C8B-B14F-4D97-AF65-F5344CB8AC3E}">
        <p14:creationId xmlns:p14="http://schemas.microsoft.com/office/powerpoint/2010/main" val="24089398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65853417-B163-4953-8C2A-B2B7C014241E}"/>
              </a:ext>
            </a:extLst>
          </p:cNvPr>
          <p:cNvPicPr>
            <a:picLocks noChangeAspect="1"/>
          </p:cNvPicPr>
          <p:nvPr/>
        </p:nvPicPr>
        <p:blipFill>
          <a:blip r:embed="rId3"/>
          <a:stretch>
            <a:fillRect/>
          </a:stretch>
        </p:blipFill>
        <p:spPr>
          <a:xfrm>
            <a:off x="6700769" y="2756554"/>
            <a:ext cx="3220039" cy="3220039"/>
          </a:xfrm>
          <a:prstGeom prst="rect">
            <a:avLst/>
          </a:prstGeom>
        </p:spPr>
      </p:pic>
    </p:spTree>
    <p:extLst>
      <p:ext uri="{BB962C8B-B14F-4D97-AF65-F5344CB8AC3E}">
        <p14:creationId xmlns:p14="http://schemas.microsoft.com/office/powerpoint/2010/main" val="343940683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914400" y="5843162"/>
            <a:ext cx="8738648" cy="461665"/>
          </a:xfrm>
          <a:prstGeom prst="rect">
            <a:avLst/>
          </a:prstGeom>
          <a:noFill/>
        </p:spPr>
        <p:txBody>
          <a:bodyPr wrap="square" rtlCol="0">
            <a:spAutoFit/>
          </a:bodyPr>
          <a:lstStyle/>
          <a:p>
            <a:r>
              <a:rPr lang="zh-TW" altLang="en-US" sz="2400" b="1" dirty="0">
                <a:solidFill>
                  <a:srgbClr val="7030A0"/>
                </a:solidFill>
              </a:rPr>
              <a:t>答案出處</a:t>
            </a:r>
            <a:r>
              <a:rPr lang="en-US" altLang="zh-TW" sz="2400" b="1" dirty="0" smtClean="0">
                <a:solidFill>
                  <a:srgbClr val="7030A0"/>
                </a:solidFill>
              </a:rPr>
              <a:t>﹕《</a:t>
            </a:r>
            <a:r>
              <a:rPr lang="zh-TW" altLang="en-US" sz="2400" b="1" dirty="0">
                <a:solidFill>
                  <a:srgbClr val="7030A0"/>
                </a:solidFill>
              </a:rPr>
              <a:t>基本法</a:t>
            </a:r>
            <a:r>
              <a:rPr lang="en-US" altLang="zh-TW" sz="2400" b="1" dirty="0">
                <a:solidFill>
                  <a:srgbClr val="7030A0"/>
                </a:solidFill>
              </a:rPr>
              <a:t>》</a:t>
            </a:r>
            <a:r>
              <a:rPr lang="zh-TW" altLang="en-US" sz="2400" b="1" dirty="0">
                <a:solidFill>
                  <a:srgbClr val="7030A0"/>
                </a:solidFill>
              </a:rPr>
              <a:t>第二十四條</a:t>
            </a:r>
            <a:endParaRPr lang="zh-HK" altLang="en-US" sz="2400" b="1" dirty="0">
              <a:solidFill>
                <a:srgbClr val="7030A0"/>
              </a:solidFill>
            </a:endParaRPr>
          </a:p>
        </p:txBody>
      </p:sp>
      <p:pic>
        <p:nvPicPr>
          <p:cNvPr id="5" name="圖片 4">
            <a:extLst>
              <a:ext uri="{FF2B5EF4-FFF2-40B4-BE49-F238E27FC236}">
                <a16:creationId xmlns:a16="http://schemas.microsoft.com/office/drawing/2014/main" id="{47B7AA5F-1D53-43D9-AEBF-5B03FAC15F02}"/>
              </a:ext>
            </a:extLst>
          </p:cNvPr>
          <p:cNvPicPr>
            <a:picLocks noChangeAspect="1"/>
          </p:cNvPicPr>
          <p:nvPr/>
        </p:nvPicPr>
        <p:blipFill>
          <a:blip r:embed="rId3"/>
          <a:stretch>
            <a:fillRect/>
          </a:stretch>
        </p:blipFill>
        <p:spPr>
          <a:xfrm>
            <a:off x="6568795" y="2336873"/>
            <a:ext cx="3333278" cy="3333278"/>
          </a:xfrm>
          <a:prstGeom prst="rect">
            <a:avLst/>
          </a:prstGeom>
        </p:spPr>
      </p:pic>
    </p:spTree>
    <p:extLst>
      <p:ext uri="{BB962C8B-B14F-4D97-AF65-F5344CB8AC3E}">
        <p14:creationId xmlns:p14="http://schemas.microsoft.com/office/powerpoint/2010/main" val="40351063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vert="horz" lIns="91440" tIns="45720" rIns="91440" bIns="45720" rtlCol="0" anchor="ctr">
            <a:noAutofit/>
          </a:bodyPr>
          <a:lstStyle/>
          <a:p>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15</a:t>
            </a:r>
            <a:r>
              <a:rPr lang="en-US" altLang="zh-TW" b="1" dirty="0" smtClean="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 </a:t>
            </a:r>
            <a:r>
              <a:rPr lang="zh-TW" altLang="en-US" b="1" dirty="0" smtClean="0">
                <a:solidFill>
                  <a:schemeClr val="accent2">
                    <a:lumMod val="75000"/>
                  </a:schemeClr>
                </a:solidFill>
              </a:rPr>
              <a:t>港幣</a:t>
            </a:r>
            <a:r>
              <a:rPr lang="zh-TW" altLang="en-US" b="1" dirty="0">
                <a:solidFill>
                  <a:schemeClr val="accent2">
                    <a:lumMod val="75000"/>
                  </a:schemeClr>
                </a:solidFill>
              </a:rPr>
              <a:t>的發行須有多少比例的準備金？</a:t>
            </a:r>
            <a:endParaRPr lang="en-US" b="1" dirty="0">
              <a:solidFill>
                <a:schemeClr val="accent2">
                  <a:lumMod val="75000"/>
                </a:schemeClr>
              </a:solidFill>
            </a:endParaRPr>
          </a:p>
        </p:txBody>
      </p:sp>
      <p:sp>
        <p:nvSpPr>
          <p:cNvPr id="3" name="內容版面配置區 2"/>
          <p:cNvSpPr>
            <a:spLocks noGrp="1"/>
          </p:cNvSpPr>
          <p:nvPr>
            <p:ph idx="1"/>
          </p:nvPr>
        </p:nvSpPr>
        <p:spPr>
          <a:xfrm>
            <a:off x="2019271" y="2493817"/>
            <a:ext cx="3052093" cy="1596045"/>
          </a:xfrm>
          <a:solidFill>
            <a:srgbClr val="FFFFCC"/>
          </a:solidFill>
        </p:spPr>
        <p:txBody>
          <a:bodyPr vert="horz" lIns="91440" tIns="45720" rIns="91440" bIns="45720" rtlCol="0" anchor="ctr" anchorCtr="1">
            <a:normAutofit/>
          </a:bodyPr>
          <a:lstStyle/>
          <a:p>
            <a:pPr marL="0" indent="0">
              <a:spcBef>
                <a:spcPts val="1000"/>
              </a:spcBef>
              <a:buFont typeface="Arial" panose="020B0604020202020204" pitchFamily="34" charset="0"/>
              <a:buNone/>
            </a:pPr>
            <a:r>
              <a:rPr lang="zh-TW" altLang="en-US" sz="3600" b="1" dirty="0">
                <a:latin typeface="新細明體" panose="02020500000000000000" pitchFamily="18" charset="-120"/>
                <a:ea typeface="新細明體" panose="02020500000000000000" pitchFamily="18" charset="-120"/>
                <a:hlinkClick r:id="rId2" action="ppaction://hlinksldjump"/>
              </a:rPr>
              <a:t>百分之五十</a:t>
            </a:r>
            <a:endParaRPr lang="en-US" sz="3600" b="1" dirty="0">
              <a:solidFill>
                <a:srgbClr val="7030A0"/>
              </a:solidFill>
              <a:latin typeface="新細明體" panose="02020500000000000000" pitchFamily="18" charset="-120"/>
              <a:ea typeface="新細明體" panose="02020500000000000000" pitchFamily="18" charset="-120"/>
            </a:endParaRPr>
          </a:p>
        </p:txBody>
      </p:sp>
      <p:sp>
        <p:nvSpPr>
          <p:cNvPr id="9" name="內容版面配置區 2"/>
          <p:cNvSpPr txBox="1">
            <a:spLocks/>
          </p:cNvSpPr>
          <p:nvPr/>
        </p:nvSpPr>
        <p:spPr>
          <a:xfrm>
            <a:off x="6095999" y="4527039"/>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000"/>
              </a:spcBef>
              <a:buClr>
                <a:schemeClr val="accent1"/>
              </a:buClr>
              <a:buSzPct val="80000"/>
              <a:buFont typeface="Arial" panose="020B0604020202020204" pitchFamily="34" charset="0"/>
              <a:buNone/>
              <a:defRPr sz="36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百分之二百</a:t>
            </a:r>
            <a:endParaRPr lang="en-US" dirty="0"/>
          </a:p>
        </p:txBody>
      </p:sp>
      <p:sp>
        <p:nvSpPr>
          <p:cNvPr id="10" name="內容版面配置區 2"/>
          <p:cNvSpPr txBox="1">
            <a:spLocks/>
          </p:cNvSpPr>
          <p:nvPr/>
        </p:nvSpPr>
        <p:spPr>
          <a:xfrm>
            <a:off x="2019271"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000"/>
              </a:spcBef>
              <a:buClr>
                <a:schemeClr val="accent1"/>
              </a:buClr>
              <a:buSzPct val="80000"/>
              <a:buFont typeface="Arial" panose="020B0604020202020204" pitchFamily="34" charset="0"/>
              <a:buNone/>
              <a:defRPr sz="36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sz="3200" dirty="0">
                <a:hlinkClick r:id="rId2" action="ppaction://hlinksldjump"/>
              </a:rPr>
              <a:t>百分之一百五十</a:t>
            </a:r>
            <a:endParaRPr lang="en-US" sz="3200" dirty="0"/>
          </a:p>
        </p:txBody>
      </p:sp>
      <p:sp>
        <p:nvSpPr>
          <p:cNvPr id="11" name="內容版面配置區 2"/>
          <p:cNvSpPr txBox="1">
            <a:spLocks/>
          </p:cNvSpPr>
          <p:nvPr/>
        </p:nvSpPr>
        <p:spPr>
          <a:xfrm>
            <a:off x="6095999" y="2493816"/>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000"/>
              </a:spcBef>
              <a:buClr>
                <a:schemeClr val="accent1"/>
              </a:buClr>
              <a:buSzPct val="80000"/>
              <a:buFont typeface="Arial" panose="020B0604020202020204" pitchFamily="34" charset="0"/>
              <a:buNone/>
              <a:defRPr sz="3600" b="1">
                <a:solidFill>
                  <a:schemeClr val="accent1"/>
                </a:solidFill>
                <a:latin typeface="新細明體" panose="02020500000000000000" pitchFamily="18" charset="-120"/>
                <a:ea typeface="新細明體" panose="02020500000000000000" pitchFamily="18" charset="-120"/>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百分之百</a:t>
            </a:r>
            <a:endParaRPr lang="en-US" dirty="0"/>
          </a:p>
        </p:txBody>
      </p:sp>
    </p:spTree>
    <p:extLst>
      <p:ext uri="{BB962C8B-B14F-4D97-AF65-F5344CB8AC3E}">
        <p14:creationId xmlns:p14="http://schemas.microsoft.com/office/powerpoint/2010/main" val="12743289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2"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圖片 4">
            <a:extLst>
              <a:ext uri="{FF2B5EF4-FFF2-40B4-BE49-F238E27FC236}">
                <a16:creationId xmlns:a16="http://schemas.microsoft.com/office/drawing/2014/main" id="{DA40B308-081F-49D1-B775-9A28974AE904}"/>
              </a:ext>
            </a:extLst>
          </p:cNvPr>
          <p:cNvPicPr>
            <a:picLocks noChangeAspect="1"/>
          </p:cNvPicPr>
          <p:nvPr/>
        </p:nvPicPr>
        <p:blipFill>
          <a:blip r:embed="rId3"/>
          <a:stretch>
            <a:fillRect/>
          </a:stretch>
        </p:blipFill>
        <p:spPr>
          <a:xfrm>
            <a:off x="6595621" y="2538284"/>
            <a:ext cx="3868132" cy="3868132"/>
          </a:xfrm>
          <a:prstGeom prst="rect">
            <a:avLst/>
          </a:prstGeom>
        </p:spPr>
      </p:pic>
    </p:spTree>
    <p:extLst>
      <p:ext uri="{BB962C8B-B14F-4D97-AF65-F5344CB8AC3E}">
        <p14:creationId xmlns:p14="http://schemas.microsoft.com/office/powerpoint/2010/main" val="37732293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8756" y="685800"/>
            <a:ext cx="8561751"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恭喜你答對了！你已完成作答！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rgbClr val="FF0000"/>
                </a:solidFill>
                <a:latin typeface="微軟正黑體" panose="020B0604030504040204" pitchFamily="34" charset="-120"/>
                <a:ea typeface="微軟正黑體" panose="020B0604030504040204" pitchFamily="34" charset="-120"/>
              </a:rPr>
              <a:t>恭喜你</a:t>
            </a:r>
            <a:endParaRPr lang="en-US" sz="4800" b="1" dirty="0">
              <a:solidFill>
                <a:srgbClr val="FF0000"/>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文字方塊 7">
            <a:extLst>
              <a:ext uri="{FF2B5EF4-FFF2-40B4-BE49-F238E27FC236}">
                <a16:creationId xmlns:a16="http://schemas.microsoft.com/office/drawing/2014/main" id="{B42D3BBD-3C3D-4205-B866-434B3ED6139D}"/>
              </a:ext>
            </a:extLst>
          </p:cNvPr>
          <p:cNvSpPr txBox="1"/>
          <p:nvPr/>
        </p:nvSpPr>
        <p:spPr>
          <a:xfrm>
            <a:off x="585704" y="5921752"/>
            <a:ext cx="8654236" cy="461665"/>
          </a:xfrm>
          <a:prstGeom prst="rect">
            <a:avLst/>
          </a:prstGeom>
          <a:noFill/>
        </p:spPr>
        <p:txBody>
          <a:bodyPr wrap="square" rtlCol="0">
            <a:spAutoFit/>
          </a:bodyPr>
          <a:lstStyle/>
          <a:p>
            <a:r>
              <a:rPr lang="zh-TW" altLang="en-US" sz="2400" b="1" dirty="0">
                <a:solidFill>
                  <a:srgbClr val="7030A0"/>
                </a:solidFill>
              </a:rPr>
              <a:t>答案出處</a:t>
            </a:r>
            <a:r>
              <a:rPr lang="en-US" altLang="zh-TW" sz="2400" b="1" dirty="0" smtClean="0">
                <a:solidFill>
                  <a:srgbClr val="7030A0"/>
                </a:solidFill>
              </a:rPr>
              <a:t>﹕《</a:t>
            </a:r>
            <a:r>
              <a:rPr lang="zh-TW" altLang="en-US" sz="2400" b="1" dirty="0">
                <a:solidFill>
                  <a:srgbClr val="7030A0"/>
                </a:solidFill>
              </a:rPr>
              <a:t>基本法</a:t>
            </a:r>
            <a:r>
              <a:rPr lang="en-US" altLang="zh-TW" sz="2400" b="1" dirty="0">
                <a:solidFill>
                  <a:srgbClr val="7030A0"/>
                </a:solidFill>
              </a:rPr>
              <a:t>》</a:t>
            </a:r>
            <a:r>
              <a:rPr lang="zh-TW" altLang="en-US" sz="2400" b="1" dirty="0">
                <a:solidFill>
                  <a:srgbClr val="7030A0"/>
                </a:solidFill>
              </a:rPr>
              <a:t>第一百一十一條</a:t>
            </a:r>
            <a:endParaRPr lang="zh-HK" altLang="en-US" sz="2400" b="1" dirty="0">
              <a:solidFill>
                <a:srgbClr val="7030A0"/>
              </a:solidFill>
            </a:endParaRPr>
          </a:p>
        </p:txBody>
      </p:sp>
      <p:pic>
        <p:nvPicPr>
          <p:cNvPr id="5" name="圖片 4">
            <a:extLst>
              <a:ext uri="{FF2B5EF4-FFF2-40B4-BE49-F238E27FC236}">
                <a16:creationId xmlns:a16="http://schemas.microsoft.com/office/drawing/2014/main" id="{852D2B60-5205-4A3E-AACD-9DF9F241B3B3}"/>
              </a:ext>
            </a:extLst>
          </p:cNvPr>
          <p:cNvPicPr>
            <a:picLocks noChangeAspect="1"/>
          </p:cNvPicPr>
          <p:nvPr/>
        </p:nvPicPr>
        <p:blipFill>
          <a:blip r:embed="rId2"/>
          <a:stretch>
            <a:fillRect/>
          </a:stretch>
        </p:blipFill>
        <p:spPr>
          <a:xfrm>
            <a:off x="6766758" y="2336873"/>
            <a:ext cx="3250794" cy="3250794"/>
          </a:xfrm>
          <a:prstGeom prst="rect">
            <a:avLst/>
          </a:prstGeom>
        </p:spPr>
      </p:pic>
    </p:spTree>
    <p:extLst>
      <p:ext uri="{BB962C8B-B14F-4D97-AF65-F5344CB8AC3E}">
        <p14:creationId xmlns:p14="http://schemas.microsoft.com/office/powerpoint/2010/main" val="3373915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81328" y="659314"/>
            <a:ext cx="10399222" cy="1508760"/>
          </a:xfrm>
        </p:spPr>
        <p:txBody>
          <a:bodyPr vert="horz" lIns="91440" tIns="45720" rIns="91440" bIns="45720" rtlCol="0" anchor="ctr">
            <a:noAutofit/>
          </a:bodyPr>
          <a:lstStyle/>
          <a:p>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2</a:t>
            </a:r>
            <a:r>
              <a:rPr lang="en-US" altLang="zh-TW" b="1" dirty="0" smtClean="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 </a:t>
            </a:r>
            <a:r>
              <a:rPr lang="zh-TW" altLang="en-US" b="1" dirty="0" smtClean="0">
                <a:solidFill>
                  <a:schemeClr val="accent2">
                    <a:lumMod val="75000"/>
                  </a:schemeClr>
                </a:solidFill>
              </a:rPr>
              <a:t>行政</a:t>
            </a:r>
            <a:r>
              <a:rPr lang="zh-TW" altLang="en-US" b="1" dirty="0">
                <a:solidFill>
                  <a:schemeClr val="accent2">
                    <a:lumMod val="75000"/>
                  </a:schemeClr>
                </a:solidFill>
              </a:rPr>
              <a:t>長官</a:t>
            </a:r>
            <a:r>
              <a:rPr lang="zh-TW" altLang="en-US" b="1">
                <a:solidFill>
                  <a:schemeClr val="accent2">
                    <a:lumMod val="75000"/>
                  </a:schemeClr>
                </a:solidFill>
              </a:rPr>
              <a:t>在</a:t>
            </a:r>
            <a:r>
              <a:rPr lang="zh-TW" altLang="en-US" b="1" smtClean="0">
                <a:solidFill>
                  <a:schemeClr val="accent2">
                    <a:lumMod val="75000"/>
                  </a:schemeClr>
                </a:solidFill>
              </a:rPr>
              <a:t>一任任期</a:t>
            </a:r>
            <a:r>
              <a:rPr lang="zh-TW" altLang="en-US" b="1" dirty="0">
                <a:solidFill>
                  <a:schemeClr val="accent2">
                    <a:lumMod val="75000"/>
                  </a:schemeClr>
                </a:solidFill>
              </a:rPr>
              <a:t>內，可以解散立法會多少次？</a:t>
            </a:r>
            <a:endParaRPr lang="en-US"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rmAutofit/>
          </a:bodyPr>
          <a:lstStyle/>
          <a:p>
            <a:pPr marL="0" indent="0">
              <a:buNone/>
            </a:pPr>
            <a:r>
              <a:rPr lang="zh-TW" altLang="en-US" sz="4400" b="1" dirty="0">
                <a:solidFill>
                  <a:srgbClr val="0070C0"/>
                </a:solidFill>
                <a:latin typeface="+mj-ea"/>
                <a:ea typeface="+mj-ea"/>
                <a:hlinkClick r:id="rId2" action="ppaction://hlinksldjump"/>
              </a:rPr>
              <a:t>零</a:t>
            </a:r>
            <a:r>
              <a:rPr lang="zh-TW" altLang="en-US" sz="4400" b="1" dirty="0" smtClean="0">
                <a:solidFill>
                  <a:srgbClr val="0070C0"/>
                </a:solidFill>
                <a:latin typeface="+mj-ea"/>
                <a:ea typeface="+mj-ea"/>
                <a:hlinkClick r:id="rId2" action="ppaction://hlinksldjump"/>
              </a:rPr>
              <a:t>次</a:t>
            </a:r>
            <a:endParaRPr lang="en-US" sz="4400" b="1" dirty="0">
              <a:solidFill>
                <a:srgbClr val="0070C0"/>
              </a:solidFill>
              <a:latin typeface="+mj-ea"/>
              <a:ea typeface="+mj-ea"/>
              <a:hlinkClick r:id="rId2" action="ppaction://hlinksldjump"/>
            </a:endParaRPr>
          </a:p>
        </p:txBody>
      </p:sp>
      <p:sp>
        <p:nvSpPr>
          <p:cNvPr id="9" name="內容版面配置區 2"/>
          <p:cNvSpPr txBox="1">
            <a:spLocks/>
          </p:cNvSpPr>
          <p:nvPr/>
        </p:nvSpPr>
        <p:spPr>
          <a:xfrm>
            <a:off x="6095999"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4400" b="1">
                <a:solidFill>
                  <a:srgbClr val="0070C0"/>
                </a:solidFill>
                <a:latin typeface="+mj-ea"/>
                <a:ea typeface="+mj-ea"/>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三次</a:t>
            </a:r>
            <a:endParaRPr lang="en-US" dirty="0"/>
          </a:p>
        </p:txBody>
      </p:sp>
      <p:sp>
        <p:nvSpPr>
          <p:cNvPr id="10" name="內容版面配置區 2"/>
          <p:cNvSpPr txBox="1">
            <a:spLocks/>
          </p:cNvSpPr>
          <p:nvPr/>
        </p:nvSpPr>
        <p:spPr>
          <a:xfrm>
            <a:off x="1943855"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4400" b="1">
                <a:solidFill>
                  <a:srgbClr val="0070C0"/>
                </a:solidFill>
                <a:latin typeface="+mj-ea"/>
                <a:ea typeface="+mj-ea"/>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2" action="ppaction://hlinksldjump"/>
              </a:rPr>
              <a:t>兩次</a:t>
            </a:r>
            <a:endParaRPr lang="en-US" dirty="0"/>
          </a:p>
        </p:txBody>
      </p:sp>
      <p:sp>
        <p:nvSpPr>
          <p:cNvPr id="11" name="內容版面配置區 2"/>
          <p:cNvSpPr txBox="1">
            <a:spLocks/>
          </p:cNvSpPr>
          <p:nvPr/>
        </p:nvSpPr>
        <p:spPr>
          <a:xfrm>
            <a:off x="6095999" y="2493816"/>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400"/>
              </a:spcBef>
              <a:buClr>
                <a:schemeClr val="accent1"/>
              </a:buClr>
              <a:buSzPct val="80000"/>
              <a:buFont typeface="Corbel" pitchFamily="34" charset="0"/>
              <a:buNone/>
              <a:defRPr sz="4400" b="1">
                <a:solidFill>
                  <a:srgbClr val="0070C0"/>
                </a:solidFill>
                <a:latin typeface="+mj-ea"/>
                <a:ea typeface="+mj-ea"/>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一次</a:t>
            </a:r>
            <a:endParaRPr lang="en-US" dirty="0"/>
          </a:p>
        </p:txBody>
      </p:sp>
    </p:spTree>
    <p:extLst>
      <p:ext uri="{BB962C8B-B14F-4D97-AF65-F5344CB8AC3E}">
        <p14:creationId xmlns:p14="http://schemas.microsoft.com/office/powerpoint/2010/main" val="28200086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85802" y="685800"/>
            <a:ext cx="9447413" cy="1151965"/>
          </a:xfrm>
        </p:spPr>
        <p:txBody>
          <a:bodyPr vert="horz" lIns="91440" tIns="45720" rIns="91440" bIns="45720" rtlCol="0" anchor="ctr">
            <a:noAutofit/>
          </a:bodyPr>
          <a:lstStyle/>
          <a:p>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圖片 5">
            <a:extLst>
              <a:ext uri="{FF2B5EF4-FFF2-40B4-BE49-F238E27FC236}">
                <a16:creationId xmlns:a16="http://schemas.microsoft.com/office/drawing/2014/main" id="{C9ABCE6B-0C7E-4D45-A9ED-A5195FAD20CE}"/>
              </a:ext>
            </a:extLst>
          </p:cNvPr>
          <p:cNvPicPr>
            <a:picLocks noChangeAspect="1"/>
          </p:cNvPicPr>
          <p:nvPr/>
        </p:nvPicPr>
        <p:blipFill>
          <a:blip r:embed="rId3"/>
          <a:stretch>
            <a:fillRect/>
          </a:stretch>
        </p:blipFill>
        <p:spPr>
          <a:xfrm>
            <a:off x="6587190" y="2637683"/>
            <a:ext cx="3361558" cy="3361558"/>
          </a:xfrm>
          <a:prstGeom prst="rect">
            <a:avLst/>
          </a:prstGeom>
        </p:spPr>
      </p:pic>
    </p:spTree>
    <p:extLst>
      <p:ext uri="{BB962C8B-B14F-4D97-AF65-F5344CB8AC3E}">
        <p14:creationId xmlns:p14="http://schemas.microsoft.com/office/powerpoint/2010/main" val="31307445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vert="horz" lIns="91440" tIns="45720" rIns="91440" bIns="45720" rtlCol="0" anchor="ctr">
            <a:noAutofit/>
          </a:bodyPr>
          <a:lstStyle/>
          <a:p>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恭喜你答對了！繼續努力！</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92D050"/>
          </a:solidFill>
        </p:spPr>
        <p:style>
          <a:lnRef idx="3">
            <a:schemeClr val="lt1"/>
          </a:lnRef>
          <a:fillRef idx="1">
            <a:schemeClr val="accent5"/>
          </a:fillRef>
          <a:effectRef idx="1">
            <a:schemeClr val="accent5"/>
          </a:effectRef>
          <a:fontRef idx="minor">
            <a:schemeClr val="lt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繼續作答</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矩形 3">
            <a:extLst>
              <a:ext uri="{FF2B5EF4-FFF2-40B4-BE49-F238E27FC236}">
                <a16:creationId xmlns:a16="http://schemas.microsoft.com/office/drawing/2014/main" id="{FFA38CB1-D23F-4761-AF59-D2F8A0F78B74}"/>
              </a:ext>
            </a:extLst>
          </p:cNvPr>
          <p:cNvSpPr/>
          <p:nvPr/>
        </p:nvSpPr>
        <p:spPr>
          <a:xfrm>
            <a:off x="460375" y="5922760"/>
            <a:ext cx="7841830" cy="461665"/>
          </a:xfrm>
          <a:prstGeom prst="rect">
            <a:avLst/>
          </a:prstGeom>
        </p:spPr>
        <p:txBody>
          <a:bodyPr wrap="square">
            <a:spAutoFit/>
          </a:bodyPr>
          <a:lstStyle/>
          <a:p>
            <a:r>
              <a:rPr lang="zh-TW" altLang="en-US" sz="2400" b="1" dirty="0">
                <a:solidFill>
                  <a:srgbClr val="7030A0"/>
                </a:solidFill>
              </a:rPr>
              <a:t>答案</a:t>
            </a:r>
            <a:r>
              <a:rPr lang="zh-TW" altLang="en-US" sz="2400" b="1" dirty="0" smtClean="0">
                <a:solidFill>
                  <a:srgbClr val="7030A0"/>
                </a:solidFill>
              </a:rPr>
              <a:t>出處</a:t>
            </a:r>
            <a:r>
              <a:rPr lang="en-US" altLang="zh-TW" sz="2400" b="1" dirty="0" smtClean="0">
                <a:solidFill>
                  <a:srgbClr val="7030A0"/>
                </a:solidFill>
              </a:rPr>
              <a:t>﹕《</a:t>
            </a:r>
            <a:r>
              <a:rPr lang="zh-TW" altLang="en-US" sz="2400" b="1" dirty="0">
                <a:solidFill>
                  <a:srgbClr val="7030A0"/>
                </a:solidFill>
              </a:rPr>
              <a:t>基本法</a:t>
            </a:r>
            <a:r>
              <a:rPr lang="en-US" altLang="zh-TW" sz="2400" b="1" dirty="0">
                <a:solidFill>
                  <a:srgbClr val="7030A0"/>
                </a:solidFill>
              </a:rPr>
              <a:t>》</a:t>
            </a:r>
            <a:r>
              <a:rPr lang="zh-TW" altLang="en-US" sz="2400" b="1" dirty="0">
                <a:solidFill>
                  <a:srgbClr val="7030A0"/>
                </a:solidFill>
              </a:rPr>
              <a:t>第五十條</a:t>
            </a:r>
            <a:endParaRPr lang="en-US" altLang="zh-HK" sz="2400" b="1" dirty="0">
              <a:solidFill>
                <a:srgbClr val="7030A0"/>
              </a:solidFill>
            </a:endParaRPr>
          </a:p>
        </p:txBody>
      </p:sp>
      <p:pic>
        <p:nvPicPr>
          <p:cNvPr id="13" name="圖片 12">
            <a:extLst>
              <a:ext uri="{FF2B5EF4-FFF2-40B4-BE49-F238E27FC236}">
                <a16:creationId xmlns:a16="http://schemas.microsoft.com/office/drawing/2014/main" id="{9872A8A7-38A7-47F2-94AE-073EDBF16DA1}"/>
              </a:ext>
            </a:extLst>
          </p:cNvPr>
          <p:cNvPicPr>
            <a:picLocks noChangeAspect="1"/>
          </p:cNvPicPr>
          <p:nvPr/>
        </p:nvPicPr>
        <p:blipFill>
          <a:blip r:embed="rId3"/>
          <a:stretch>
            <a:fillRect/>
          </a:stretch>
        </p:blipFill>
        <p:spPr>
          <a:xfrm>
            <a:off x="6502806" y="1951348"/>
            <a:ext cx="4049715" cy="4049715"/>
          </a:xfrm>
          <a:prstGeom prst="rect">
            <a:avLst/>
          </a:prstGeom>
        </p:spPr>
      </p:pic>
    </p:spTree>
    <p:extLst>
      <p:ext uri="{BB962C8B-B14F-4D97-AF65-F5344CB8AC3E}">
        <p14:creationId xmlns:p14="http://schemas.microsoft.com/office/powerpoint/2010/main" val="8086967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136417" y="566192"/>
            <a:ext cx="10235394" cy="1508760"/>
          </a:xfrm>
        </p:spPr>
        <p:txBody>
          <a:bodyPr vert="horz" lIns="91440" tIns="45720" rIns="91440" bIns="45720" rtlCol="0" anchor="ctr">
            <a:noAutofit/>
          </a:bodyPr>
          <a:lstStyle/>
          <a:p>
            <a:pPr algn="just"/>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3</a:t>
            </a:r>
            <a:r>
              <a:rPr lang="en-US" altLang="zh-TW" b="1" dirty="0" smtClean="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 </a:t>
            </a:r>
            <a:r>
              <a:rPr lang="zh-TW" altLang="en-US" b="1" dirty="0" smtClean="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根據</a:t>
            </a:r>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基本法</a:t>
            </a:r>
            <a:r>
              <a:rPr lang="en-US" altLang="zh-TW"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b="1" dirty="0">
                <a:solidFill>
                  <a:schemeClr val="accent2">
                    <a:lumMod val="75000"/>
                  </a:schemeClr>
                </a:solidFill>
                <a:latin typeface="微軟正黑體" panose="020B0604030504040204" pitchFamily="34" charset="-120"/>
                <a:ea typeface="微軟正黑體" panose="020B0604030504040204" pitchFamily="34" charset="-120"/>
                <a:cs typeface="Arial" panose="020B0604020202020204" pitchFamily="34" charset="0"/>
              </a:rPr>
              <a:t>序言，以下哪一項是國家決定在香港設立特別行政區時的考慮因素？ </a:t>
            </a:r>
            <a:endParaRPr lang="en-US" b="1" dirty="0">
              <a:solidFill>
                <a:schemeClr val="accent2">
                  <a:lumMod val="75000"/>
                </a:schemeClr>
              </a:solidFill>
            </a:endParaRPr>
          </a:p>
        </p:txBody>
      </p:sp>
      <p:sp>
        <p:nvSpPr>
          <p:cNvPr id="3" name="內容版面配置區 2"/>
          <p:cNvSpPr>
            <a:spLocks noGrp="1"/>
          </p:cNvSpPr>
          <p:nvPr>
            <p:ph idx="1"/>
          </p:nvPr>
        </p:nvSpPr>
        <p:spPr>
          <a:xfrm>
            <a:off x="1943856" y="2493817"/>
            <a:ext cx="3052093" cy="1596045"/>
          </a:xfrm>
          <a:solidFill>
            <a:srgbClr val="FFFFCC"/>
          </a:solidFill>
        </p:spPr>
        <p:txBody>
          <a:bodyPr anchor="ctr" anchorCtr="1">
            <a:normAutofit/>
          </a:bodyPr>
          <a:lstStyle/>
          <a:p>
            <a:pPr marL="0" indent="0">
              <a:buNone/>
            </a:pPr>
            <a:r>
              <a:rPr lang="zh-TW" altLang="en-US" sz="3600" b="1" dirty="0">
                <a:hlinkClick r:id="rId2" action="ppaction://hlinksldjump"/>
              </a:rPr>
              <a:t>維護國家的統一和領土完整</a:t>
            </a:r>
            <a:endParaRPr lang="en-US" sz="3600" b="1" dirty="0">
              <a:hlinkClick r:id="rId3" action="ppaction://hlinksldjump"/>
            </a:endParaRPr>
          </a:p>
        </p:txBody>
      </p:sp>
      <p:sp>
        <p:nvSpPr>
          <p:cNvPr id="9" name="內容版面配置區 2"/>
          <p:cNvSpPr txBox="1">
            <a:spLocks/>
          </p:cNvSpPr>
          <p:nvPr/>
        </p:nvSpPr>
        <p:spPr>
          <a:xfrm>
            <a:off x="6095999"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36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pPr algn="ctr"/>
            <a:r>
              <a:rPr lang="zh-TW" altLang="en-US" dirty="0" smtClean="0">
                <a:hlinkClick r:id="rId3" action="ppaction://hlinksldjump"/>
              </a:rPr>
              <a:t>聯合國大會</a:t>
            </a:r>
            <a:endParaRPr lang="en-US" altLang="zh-TW" dirty="0" smtClean="0">
              <a:hlinkClick r:id="rId3" action="ppaction://hlinksldjump"/>
            </a:endParaRPr>
          </a:p>
          <a:p>
            <a:pPr algn="ctr"/>
            <a:r>
              <a:rPr lang="zh-TW" altLang="en-US" dirty="0" smtClean="0">
                <a:hlinkClick r:id="rId3" action="ppaction://hlinksldjump"/>
              </a:rPr>
              <a:t>的決議</a:t>
            </a:r>
            <a:endParaRPr lang="en-US" dirty="0"/>
          </a:p>
        </p:txBody>
      </p:sp>
      <p:sp>
        <p:nvSpPr>
          <p:cNvPr id="10" name="內容版面配置區 2"/>
          <p:cNvSpPr txBox="1">
            <a:spLocks/>
          </p:cNvSpPr>
          <p:nvPr/>
        </p:nvSpPr>
        <p:spPr>
          <a:xfrm>
            <a:off x="1943855" y="4508727"/>
            <a:ext cx="3052093" cy="1596045"/>
          </a:xfrm>
          <a:prstGeom prst="rect">
            <a:avLst/>
          </a:prstGeom>
          <a:solidFill>
            <a:srgbClr val="FFFFCC"/>
          </a:solidFill>
        </p:spPr>
        <p:txBody>
          <a:bodyPr vert="horz" lIns="91440" tIns="45720" rIns="91440" bIns="45720" rtlCol="0" anchor="ctr" anchorCtr="1">
            <a:normAutofit/>
          </a:bodyPr>
          <a:lstStyle>
            <a:defPPr>
              <a:defRPr lang="en-US"/>
            </a:defPPr>
            <a:lvl1pPr indent="0" defTabSz="914400">
              <a:lnSpc>
                <a:spcPct val="90000"/>
              </a:lnSpc>
              <a:spcBef>
                <a:spcPts val="1400"/>
              </a:spcBef>
              <a:buClr>
                <a:schemeClr val="accent1"/>
              </a:buClr>
              <a:buSzPct val="80000"/>
              <a:buFont typeface="Corbel" pitchFamily="34" charset="0"/>
              <a:buNone/>
              <a:defRPr sz="36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英國的歷史</a:t>
            </a:r>
            <a:endParaRPr lang="en-US" dirty="0"/>
          </a:p>
        </p:txBody>
      </p:sp>
      <p:sp>
        <p:nvSpPr>
          <p:cNvPr id="11" name="內容版面配置區 2"/>
          <p:cNvSpPr txBox="1">
            <a:spLocks/>
          </p:cNvSpPr>
          <p:nvPr/>
        </p:nvSpPr>
        <p:spPr>
          <a:xfrm>
            <a:off x="6096000" y="2493817"/>
            <a:ext cx="3052093" cy="1596045"/>
          </a:xfrm>
          <a:prstGeom prst="rect">
            <a:avLst/>
          </a:prstGeom>
          <a:solidFill>
            <a:srgbClr val="FFFFCC"/>
          </a:solidFill>
        </p:spPr>
        <p:txBody>
          <a:bodyPr vert="horz" lIns="91440" tIns="45720" rIns="91440" bIns="45720" rtlCol="0" anchor="ctr" anchorCtr="1">
            <a:normAutofit/>
          </a:bodyPr>
          <a:lstStyle>
            <a:lvl1pPr indent="0" defTabSz="914400">
              <a:lnSpc>
                <a:spcPct val="90000"/>
              </a:lnSpc>
              <a:spcBef>
                <a:spcPts val="1400"/>
              </a:spcBef>
              <a:buClr>
                <a:schemeClr val="accent1"/>
              </a:buClr>
              <a:buSzPct val="80000"/>
              <a:buFont typeface="Corbel" pitchFamily="34" charset="0"/>
              <a:buNone/>
              <a:defRPr sz="3600" b="1">
                <a:solidFill>
                  <a:schemeClr val="accent1"/>
                </a:solidFill>
              </a:defRPr>
            </a:lvl1pPr>
            <a:lvl2pPr indent="-182880" defTabSz="914400">
              <a:lnSpc>
                <a:spcPct val="90000"/>
              </a:lnSpc>
              <a:spcBef>
                <a:spcPts val="200"/>
              </a:spcBef>
              <a:spcAft>
                <a:spcPts val="400"/>
              </a:spcAft>
              <a:buClr>
                <a:schemeClr val="accent1"/>
              </a:buClr>
              <a:buSzPct val="80000"/>
              <a:buFont typeface="Corbel" pitchFamily="34" charset="0"/>
              <a:buChar char="•"/>
              <a:defRPr sz="2000">
                <a:solidFill>
                  <a:schemeClr val="accent1"/>
                </a:solidFill>
              </a:defRPr>
            </a:lvl2pPr>
            <a:lvl3pPr marL="731520" indent="-182880" defTabSz="914400">
              <a:lnSpc>
                <a:spcPct val="90000"/>
              </a:lnSpc>
              <a:spcBef>
                <a:spcPts val="200"/>
              </a:spcBef>
              <a:spcAft>
                <a:spcPts val="400"/>
              </a:spcAft>
              <a:buClr>
                <a:schemeClr val="accent1"/>
              </a:buClr>
              <a:buSzPct val="80000"/>
              <a:buFont typeface="Corbel" pitchFamily="34" charset="0"/>
              <a:buChar char="•"/>
              <a:defRPr>
                <a:solidFill>
                  <a:schemeClr val="accent1"/>
                </a:solidFill>
              </a:defRPr>
            </a:lvl3pPr>
            <a:lvl4pPr marL="100584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4pPr>
            <a:lvl5pPr marL="1280160" indent="-18288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5pPr>
            <a:lvl6pPr marL="16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6pPr>
            <a:lvl7pPr marL="19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7pPr>
            <a:lvl8pPr marL="22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8pPr>
            <a:lvl9pPr marL="2500000" indent="-228600" defTabSz="914400">
              <a:lnSpc>
                <a:spcPct val="90000"/>
              </a:lnSpc>
              <a:spcBef>
                <a:spcPts val="200"/>
              </a:spcBef>
              <a:spcAft>
                <a:spcPts val="400"/>
              </a:spcAft>
              <a:buClr>
                <a:schemeClr val="accent1"/>
              </a:buClr>
              <a:buSzPct val="80000"/>
              <a:buFont typeface="Corbel" pitchFamily="34" charset="0"/>
              <a:buChar char="•"/>
              <a:defRPr sz="1600">
                <a:solidFill>
                  <a:schemeClr val="accent1"/>
                </a:solidFill>
              </a:defRPr>
            </a:lvl9pPr>
          </a:lstStyle>
          <a:p>
            <a:r>
              <a:rPr lang="zh-TW" altLang="en-US" dirty="0">
                <a:hlinkClick r:id="rId3" action="ppaction://hlinksldjump"/>
              </a:rPr>
              <a:t>保障外國企業在香港的利益</a:t>
            </a:r>
            <a:endParaRPr lang="en-US" dirty="0"/>
          </a:p>
        </p:txBody>
      </p:sp>
    </p:spTree>
    <p:extLst>
      <p:ext uri="{BB962C8B-B14F-4D97-AF65-F5344CB8AC3E}">
        <p14:creationId xmlns:p14="http://schemas.microsoft.com/office/powerpoint/2010/main" val="4669342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327564" y="685800"/>
            <a:ext cx="8752944" cy="1151965"/>
          </a:xfrm>
        </p:spPr>
        <p:txBody>
          <a:bodyPr vert="horz" lIns="91440" tIns="45720" rIns="91440" bIns="45720" rtlCol="0" anchor="ctr">
            <a:noAutofit/>
          </a:bodyPr>
          <a:lstStyle/>
          <a:p>
            <a:pPr algn="just"/>
            <a:r>
              <a:rPr lang="zh-TW" alt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rPr>
              <a:t>你答錯了，請重新作答。</a:t>
            </a:r>
            <a:endParaRPr lang="en-US" b="1" dirty="0">
              <a:solidFill>
                <a:srgbClr val="00B0F0"/>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7" name="文字版面配置區 6"/>
          <p:cNvSpPr>
            <a:spLocks noGrp="1"/>
          </p:cNvSpPr>
          <p:nvPr>
            <p:ph type="body" sz="half" idx="16"/>
          </p:nvPr>
        </p:nvSpPr>
        <p:spPr>
          <a:xfrm>
            <a:off x="2518756" y="3607724"/>
            <a:ext cx="3690851" cy="1421476"/>
          </a:xfrm>
          <a:solidFill>
            <a:srgbClr val="FFFF00"/>
          </a:solidFill>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chorCtr="1">
            <a:normAutofit/>
          </a:bodyPr>
          <a:lstStyle/>
          <a:p>
            <a:r>
              <a:rPr lang="zh-TW" altLang="en-US" sz="4800" b="1" dirty="0">
                <a:solidFill>
                  <a:schemeClr val="accent4">
                    <a:lumMod val="50000"/>
                  </a:schemeClr>
                </a:solidFill>
                <a:latin typeface="微軟正黑體" panose="020B0604030504040204" pitchFamily="34" charset="-120"/>
                <a:ea typeface="微軟正黑體" panose="020B0604030504040204" pitchFamily="34" charset="-120"/>
                <a:hlinkClick r:id="rId2" action="ppaction://hlinksldjump">
                  <a:extLst>
                    <a:ext uri="{A12FA001-AC4F-418D-AE19-62706E023703}">
                      <ahyp:hlinkClr xmlns:ahyp="http://schemas.microsoft.com/office/drawing/2018/hyperlinkcolor" xmlns="" val="tx"/>
                    </a:ext>
                  </a:extLst>
                </a:hlinkClick>
              </a:rPr>
              <a:t>重新開始</a:t>
            </a:r>
            <a:endParaRPr lang="en-US" sz="4800" b="1" dirty="0">
              <a:solidFill>
                <a:schemeClr val="accent4">
                  <a:lumMod val="50000"/>
                </a:schemeClr>
              </a:solidFill>
              <a:latin typeface="微軟正黑體" panose="020B0604030504040204" pitchFamily="34" charset="-120"/>
              <a:ea typeface="微軟正黑體" panose="020B0604030504040204" pitchFamily="34" charset="-120"/>
            </a:endParaRPr>
          </a:p>
        </p:txBody>
      </p:sp>
      <p:sp>
        <p:nvSpPr>
          <p:cNvPr id="10" name="AutoShape 2" descr="😔 Pensive Face Emoj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圖片 8">
            <a:extLst>
              <a:ext uri="{FF2B5EF4-FFF2-40B4-BE49-F238E27FC236}">
                <a16:creationId xmlns:a16="http://schemas.microsoft.com/office/drawing/2014/main" id="{84D15F94-EF77-4A0B-A95E-F3D82A33BBEC}"/>
              </a:ext>
            </a:extLst>
          </p:cNvPr>
          <p:cNvPicPr>
            <a:picLocks noChangeAspect="1"/>
          </p:cNvPicPr>
          <p:nvPr/>
        </p:nvPicPr>
        <p:blipFill>
          <a:blip r:embed="rId3"/>
          <a:stretch>
            <a:fillRect/>
          </a:stretch>
        </p:blipFill>
        <p:spPr>
          <a:xfrm>
            <a:off x="6022040" y="2336873"/>
            <a:ext cx="4087422" cy="4087422"/>
          </a:xfrm>
          <a:prstGeom prst="rect">
            <a:avLst/>
          </a:prstGeom>
        </p:spPr>
      </p:pic>
    </p:spTree>
    <p:extLst>
      <p:ext uri="{BB962C8B-B14F-4D97-AF65-F5344CB8AC3E}">
        <p14:creationId xmlns:p14="http://schemas.microsoft.com/office/powerpoint/2010/main" val="528235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theme/theme1.xml><?xml version="1.0" encoding="utf-8"?>
<a:theme xmlns:a="http://schemas.openxmlformats.org/drawingml/2006/main" name="基礎">
  <a:themeElements>
    <a:clrScheme name="自訂 17">
      <a:dk1>
        <a:srgbClr val="005390"/>
      </a:dk1>
      <a:lt1>
        <a:srgbClr val="FFFFFF"/>
      </a:lt1>
      <a:dk2>
        <a:srgbClr val="565349"/>
      </a:dk2>
      <a:lt2>
        <a:srgbClr val="DDDDDD"/>
      </a:lt2>
      <a:accent1>
        <a:srgbClr val="A6B727"/>
      </a:accent1>
      <a:accent2>
        <a:srgbClr val="DF5327"/>
      </a:accent2>
      <a:accent3>
        <a:srgbClr val="FE9E00"/>
      </a:accent3>
      <a:accent4>
        <a:srgbClr val="418AB3"/>
      </a:accent4>
      <a:accent5>
        <a:srgbClr val="005390"/>
      </a:accent5>
      <a:accent6>
        <a:srgbClr val="818183"/>
      </a:accent6>
      <a:hlink>
        <a:srgbClr val="7030A0"/>
      </a:hlink>
      <a:folHlink>
        <a:srgbClr val="0070C0"/>
      </a:folHlink>
    </a:clrScheme>
    <a:fontScheme name="基礎">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基礎">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C8D87D-64E3-49C4-B9FF-40FAA6BB3B9C}">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http://schemas.microsoft.com/office/infopath/2007/PartnerControls"/>
    <ds:schemaRef ds:uri="71af3243-3dd4-4a8d-8c0d-dd76da1f02a5"/>
    <ds:schemaRef ds:uri="http://www.w3.org/XML/1998/namespace"/>
  </ds:schemaRefs>
</ds:datastoreItem>
</file>

<file path=customXml/itemProps2.xml><?xml version="1.0" encoding="utf-8"?>
<ds:datastoreItem xmlns:ds="http://schemas.openxmlformats.org/officeDocument/2006/customXml" ds:itemID="{5843B3F5-6B33-4E6C-99DB-B6E6970FB938}">
  <ds:schemaRefs>
    <ds:schemaRef ds:uri="http://schemas.microsoft.com/sharepoint/v3/contenttype/forms"/>
  </ds:schemaRefs>
</ds:datastoreItem>
</file>

<file path=customXml/itemProps3.xml><?xml version="1.0" encoding="utf-8"?>
<ds:datastoreItem xmlns:ds="http://schemas.openxmlformats.org/officeDocument/2006/customXml" ds:itemID="{43DD8A33-E1BF-490B-B74E-229E36B8D7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TM03457444[[fn=基礎]]</Template>
  <TotalTime>0</TotalTime>
  <Words>866</Words>
  <Application>Microsoft Office PowerPoint</Application>
  <PresentationFormat>Widescreen</PresentationFormat>
  <Paragraphs>158</Paragraphs>
  <Slides>46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微軟正黑體</vt:lpstr>
      <vt:lpstr>Microsoft JhengHei UI</vt:lpstr>
      <vt:lpstr>新細明體</vt:lpstr>
      <vt:lpstr>Arial</vt:lpstr>
      <vt:lpstr>Corbel</vt:lpstr>
      <vt:lpstr>Wingdings</vt:lpstr>
      <vt:lpstr>基礎</vt:lpstr>
      <vt:lpstr>「《基本法》頒布紀念日」網上小挑戰 （小學組） </vt:lpstr>
      <vt:lpstr>1. 2023年是《基本法》頒布多少周年？</vt:lpstr>
      <vt:lpstr>你答錯了，請重新作答。</vt:lpstr>
      <vt:lpstr>恭喜你答對了！繼續努力！</vt:lpstr>
      <vt:lpstr>2. 行政長官在一任任期內，可以解散立法會多少次？</vt:lpstr>
      <vt:lpstr>你答錯了，請重新作答。</vt:lpstr>
      <vt:lpstr>恭喜你答對了！繼續努力！</vt:lpstr>
      <vt:lpstr>3. 根據《基本法》序言，以下哪一項是國家決定在香港設立特別行政區時的考慮因素？ </vt:lpstr>
      <vt:lpstr>你答錯了，請重新作答。</vt:lpstr>
      <vt:lpstr>恭喜你答對了！繼續努力！</vt:lpstr>
      <vt:lpstr>4. 根據《基本法》的規定，香港特別行政區的財政預算原則是甚麼？</vt:lpstr>
      <vt:lpstr>你答錯了，請重新作答。</vt:lpstr>
      <vt:lpstr>恭喜你答對了！繼續努力！</vt:lpstr>
      <vt:lpstr>5. 《基本法》正文共有多少條條文？</vt:lpstr>
      <vt:lpstr>你答錯了，請重新作答。</vt:lpstr>
      <vt:lpstr>恭喜你答對了！繼續努力！</vt:lpstr>
      <vt:lpstr>6.以下哪一項是《基本法》附件三載列的內容？</vt:lpstr>
      <vt:lpstr>你答錯了，請重新作答。</vt:lpstr>
      <vt:lpstr>恭喜你答對了！繼續努力！</vt:lpstr>
      <vt:lpstr>7. 根據2021年3月30日第十三屆全國人民代表大會常務委員會的修訂，香港特別行政區行政長官的選舉委員會由多少人組成？</vt:lpstr>
      <vt:lpstr>你答錯了，請重新作答。</vt:lpstr>
      <vt:lpstr>恭喜你答對了！繼續努力！</vt:lpstr>
      <vt:lpstr>8. 《基本法》附件三最新一次增減全國性法律在哪一年？</vt:lpstr>
      <vt:lpstr>你答錯了，請重新作答。</vt:lpstr>
      <vt:lpstr>恭喜你答對了！繼續努力！</vt:lpstr>
      <vt:lpstr>9. 以下哪一項不是香港民間團體和內地團體相處的原則？</vt:lpstr>
      <vt:lpstr>你答錯了，請重新作答。</vt:lpstr>
      <vt:lpstr>恭喜你答對了！繼續努力！</vt:lpstr>
      <vt:lpstr>10. 立法會主席如何產生？</vt:lpstr>
      <vt:lpstr>你答錯了，請重新作答。</vt:lpstr>
      <vt:lpstr>恭喜你答對了！繼續努力！</vt:lpstr>
      <vt:lpstr>11. 中央人民政府授權下列哪個機構簽發中華人民共和國香港特別行政區護照？</vt:lpstr>
      <vt:lpstr>你答錯了，請重新作答。</vt:lpstr>
      <vt:lpstr>恭喜你答對了！繼續努力！</vt:lpstr>
      <vt:lpstr>12. 以下哪位人士有權決定立法會的開會時間？</vt:lpstr>
      <vt:lpstr>你答錯了，請重新作答。</vt:lpstr>
      <vt:lpstr>恭喜你答對了！繼續努力！</vt:lpstr>
      <vt:lpstr>13.  廉政公署對哪一位官員負責？</vt:lpstr>
      <vt:lpstr>你答錯了，請重新作答。</vt:lpstr>
      <vt:lpstr>恭喜你答對了！繼續努力！</vt:lpstr>
      <vt:lpstr>14. 香港特別行政區成立前，在香港通常居住連續滿多少年的中國公民可以成為香港永久性居民？</vt:lpstr>
      <vt:lpstr>你答錯了，請重新作答。</vt:lpstr>
      <vt:lpstr>恭喜你答對了！繼續努力！</vt:lpstr>
      <vt:lpstr>15. 港幣的發行須有多少比例的準備金？</vt:lpstr>
      <vt:lpstr>你答錯了，請重新作答。</vt:lpstr>
      <vt:lpstr>恭喜你答對了！你已完成作答！</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2022-11-21T08:59:43Z</dcterms:created>
  <dcterms:modified xsi:type="dcterms:W3CDTF">2023-09-06T03:42:24Z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